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9" r:id="rId4"/>
  </p:sldMasterIdLst>
  <p:notesMasterIdLst>
    <p:notesMasterId r:id="rId79"/>
  </p:notesMasterIdLst>
  <p:handoutMasterIdLst>
    <p:handoutMasterId r:id="rId80"/>
  </p:handoutMasterIdLst>
  <p:sldIdLst>
    <p:sldId id="257" r:id="rId5"/>
    <p:sldId id="306" r:id="rId6"/>
    <p:sldId id="272" r:id="rId7"/>
    <p:sldId id="259" r:id="rId8"/>
    <p:sldId id="261" r:id="rId9"/>
    <p:sldId id="276" r:id="rId10"/>
    <p:sldId id="277" r:id="rId11"/>
    <p:sldId id="292" r:id="rId12"/>
    <p:sldId id="278" r:id="rId13"/>
    <p:sldId id="287" r:id="rId14"/>
    <p:sldId id="290" r:id="rId15"/>
    <p:sldId id="291" r:id="rId16"/>
    <p:sldId id="280" r:id="rId17"/>
    <p:sldId id="281" r:id="rId18"/>
    <p:sldId id="293" r:id="rId19"/>
    <p:sldId id="264" r:id="rId20"/>
    <p:sldId id="303" r:id="rId21"/>
    <p:sldId id="304" r:id="rId22"/>
    <p:sldId id="305" r:id="rId23"/>
    <p:sldId id="268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269" r:id="rId33"/>
    <p:sldId id="282" r:id="rId34"/>
    <p:sldId id="270" r:id="rId35"/>
    <p:sldId id="273" r:id="rId36"/>
    <p:sldId id="275" r:id="rId37"/>
    <p:sldId id="279" r:id="rId38"/>
    <p:sldId id="283" r:id="rId39"/>
    <p:sldId id="284" r:id="rId40"/>
    <p:sldId id="271" r:id="rId41"/>
    <p:sldId id="285" r:id="rId42"/>
    <p:sldId id="286" r:id="rId43"/>
    <p:sldId id="302" r:id="rId44"/>
    <p:sldId id="307" r:id="rId45"/>
    <p:sldId id="258" r:id="rId46"/>
    <p:sldId id="312" r:id="rId47"/>
    <p:sldId id="313" r:id="rId48"/>
    <p:sldId id="314" r:id="rId49"/>
    <p:sldId id="317" r:id="rId50"/>
    <p:sldId id="316" r:id="rId51"/>
    <p:sldId id="321" r:id="rId52"/>
    <p:sldId id="338" r:id="rId53"/>
    <p:sldId id="352" r:id="rId54"/>
    <p:sldId id="311" r:id="rId55"/>
    <p:sldId id="32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49" r:id="rId64"/>
    <p:sldId id="348" r:id="rId65"/>
    <p:sldId id="323" r:id="rId66"/>
    <p:sldId id="350" r:id="rId67"/>
    <p:sldId id="346" r:id="rId68"/>
    <p:sldId id="347" r:id="rId69"/>
    <p:sldId id="345" r:id="rId70"/>
    <p:sldId id="344" r:id="rId71"/>
    <p:sldId id="342" r:id="rId72"/>
    <p:sldId id="339" r:id="rId73"/>
    <p:sldId id="341" r:id="rId74"/>
    <p:sldId id="309" r:id="rId75"/>
    <p:sldId id="343" r:id="rId76"/>
    <p:sldId id="351" r:id="rId77"/>
    <p:sldId id="35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132"/>
    <a:srgbClr val="7D3A4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531D6-AC82-19E7-A9BF-091B477501D1}" v="1245" dt="2025-01-29T00:01:20.376"/>
    <p1510:client id="{49532041-5330-2E01-16CE-673F51B4DF00}" v="715" dt="2025-01-29T14:07:41.010"/>
    <p1510:client id="{654CA474-5F19-DB4F-478E-9BC5A0AC3CF6}" v="5" dt="2025-01-28T20:05:47.002"/>
    <p1510:client id="{70077514-835D-44A1-AF58-B56896F90155}" v="8939" dt="2025-01-29T15:14:45.882"/>
    <p1510:client id="{B52AC0D9-F1CF-67F9-12B0-493E9D2C77E1}" v="768" dt="2025-01-28T23:44:54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8/10/relationships/authors" Target="authors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29/01/2025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29/01/2025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72888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4958-A6CC-F60C-D8D0-757809DDF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BDA66-C820-E3EA-074E-DCC1A372A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44765D-2645-D9B1-8DDA-9B4F2038D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7F8E4-7D2A-BCA6-4D5C-AE4734BA1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3579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A40F9-66A5-E5C7-7847-D4D577A7A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5E4AB-089E-E838-02FD-5786E3423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54AE6-C34D-C093-9A48-7129A22F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F330E-EA0A-9DE8-2225-439DA3073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5051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373F-4DAC-407B-1030-0A5963600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17C56D0C-E973-A717-36E7-E1423EA65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5B7367C-7395-87BD-B499-902044FE9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719EEAD-8FF0-FC20-CE06-6442B2B40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5364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9AA3-E037-C791-F9C0-4297C0E36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72CB3F0F-1EDA-EE28-EAA9-6E4C861B0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2C588901-8BF5-A038-D0CA-FF8094A0D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1C80DE7-39DD-3B33-DAA8-F04AFEC69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988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5E2A-721A-4316-5794-44CCEF72D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9ABFEC9-6D5A-0481-A358-A04CCF6F5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5415453-7668-190B-6CD2-A85BF66CA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4A4E0E5-60DC-A53C-167D-D7DCF46EA7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50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04085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80E9-C07D-EDD9-57C7-9DBD1DE53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9E89D-1C18-1A27-A036-475FFF98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2194B-6864-CAAE-1C75-4541F485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CBD90-B1E9-98FB-775B-20D24349A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71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73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DCFEC-4817-4AF4-C96A-75352F930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12BFD-652A-385A-FB8B-6BFE3D0F8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7666D-A021-C616-8E80-F5F4342F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0D089-6547-6031-7801-43F7B9B95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74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1775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7A4D-B7FD-093A-B6C7-82E27DF4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C30AC-9A92-A00C-9905-7611DFED6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E4BA0-225D-D44F-E7CF-32474AD7C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CC68A-CCEB-67F0-F185-2219C5FCD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904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F2EB7-F14D-E04C-2FBA-16C64DD9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64E70A-366F-1144-417D-3299ED42C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DF4418-8A26-5694-5B7D-276C94131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AE337-8A7E-F4A6-4196-2DBB9B1F4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7997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66BB0-E325-A380-F625-821455F47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CD6A4-A535-C9F6-6CB4-DFC1B1357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A641D-D41F-E218-421F-64AD244D4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26C64-6705-D3B4-0BF3-CC616174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3281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196C-2B80-4470-202A-BEDAAE68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AE690-6DB4-3AC1-AECE-9283292A7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243775-9BC0-E684-76A0-9CEF2DC6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E8533-7848-FBF1-5FFB-6089FF72A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29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6083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32BEE-B3F0-881B-9193-93E07DEE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2AFD7B-71C8-6AB2-95CB-F663742BF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F1648-1E54-5BF0-656A-20247423D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8E1DC-48CD-5410-C9E5-D459FB368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31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08563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D5BEA-33A5-EE47-B448-E8EA7BFD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7C7FFE-4C44-56DB-D876-89D2A71E1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9C296-A444-9A19-05C1-30C6254F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EDA5E-0A23-328A-ED13-1AF4A57F4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37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2995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38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7695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C3E8D-5DDC-6E21-F42D-F6DF1BD0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428B84-330A-172B-FBCE-7284F30EE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D8D29-2BDA-1EE4-A244-2922818CC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BE445-4BEF-81DB-1C84-17E7ED706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3910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58CA-D818-C547-72EC-A7F02BD78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D1338-AA8A-01B8-4264-59C815427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37234-3650-2B5E-6465-6235F73D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4A8D2-CBA7-AFF0-FE40-D717EE6C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C4D19-F14F-9A47-EFEF-C7F7AAA7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1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0B09-8D1F-FC2C-1E41-E10004D0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4B0A7-08F8-0430-2E98-9E3EB45E4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7A69-C8B2-EAD9-DA8C-2C22DF31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12F49-D5F0-6F04-49E6-21C0DCA9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06266-425D-2FF9-A586-387315C8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E67F9-5D2C-10F1-ADC9-6AE3E48A2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7D4D4-0801-37DB-107A-AF5761032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66C8-77C1-EB49-486D-34DDDD79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6FAF8-4C5A-2469-8DA8-958F58E2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78943-983A-0CB8-E0A5-73BC3EEE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2084-D815-908D-277A-3A82C95C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DE8F-D111-9A2F-F272-892D29C3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75F7C-F401-E580-6D35-8D6D3A7C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0FDD2-9F2B-A17E-368E-643AE740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23BE0-DB34-CEB2-D278-166C82D2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5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0B5-3B14-D265-EE56-B3DAE5E9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0FF02-6BF7-7BE4-C12A-C1076634F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EC8E1-4BAB-7C96-7E99-EEAF7C6A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9F91B-1661-7364-447F-B0F73863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FBAA2-A178-9FD1-E791-975714BD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0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BD65-C81E-3988-B338-35F7DC94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35996-E0E4-A018-6B3D-ACFE5D979B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8FC19-B1FD-66C7-F6CD-4805DD91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09B28-036C-803D-F1F9-26523A85A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3C95B-6D0B-93F8-95B5-EEA5F579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30D44-3E51-867B-2FD0-88EA3871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1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C451-D1D9-F0DA-4667-72C60347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44856-5226-966E-2B2D-4812F173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670C3-4BAC-D3A2-D5D7-00444A9FD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F41FD-5985-5150-190E-2F69CFAD0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EDECA-2BFA-009F-11C9-47A0F4C44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19551C-9790-E529-7C9E-99A719BB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EBD79-3C62-756A-2FDA-D5B877E2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5B120-BF14-321A-3561-1BEE5009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9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8DA2-2844-28A3-8C86-34BCAB84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A104F-B594-1BEF-310A-ACEA3C52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4219E-4B51-4FFA-020B-0B6FA9E1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636CB-0A55-7236-E6B4-CAD7CCFD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C61AA-1774-C15F-E227-03EF35E0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A1764-DF54-4D28-B4E1-9EDE841F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5E251-B96F-42AA-814C-18875424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6E38-D016-4866-0F6C-A26BEAE02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BC8B-84E9-09E4-024A-5DA6F24E8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2F22E-1178-2F9E-9064-E0E5EFCCB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1AD6C-E1BB-1F90-20FB-F2122F6C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61DA2-F93F-78CD-4534-3663ED62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C6AF9-F315-0A41-44FA-D39C1AD1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2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6C7F-9E40-69EF-882F-A408575E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150999-0FC1-6C42-5BCA-8BA5A0B29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E333A-6F27-766A-C1A0-20E2B32DF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7EB2F-AA09-C82C-0EE0-294BB2E5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E8342-650A-0985-0D68-DFA3BB10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6933F-24DD-4462-2C6A-C2B47EEE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3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42827-FCC5-443A-EBBD-46970AF4A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8EE8-66BE-5ED8-FC98-AD347F3AC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4E03-DC60-ECED-BD13-A6AF5E821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6ADED-4E15-4BEB-C409-7B39BFD5E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D8AF3-C422-A53C-B780-DA45CFAD1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e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AE99D2D-1E35-4D21-FE3E-B91FDB75A467}"/>
              </a:ext>
            </a:extLst>
          </p:cNvPr>
          <p:cNvSpPr/>
          <p:nvPr/>
        </p:nvSpPr>
        <p:spPr>
          <a:xfrm rot="20743535">
            <a:off x="-1683195" y="321139"/>
            <a:ext cx="3562057" cy="3429310"/>
          </a:xfrm>
          <a:prstGeom prst="triangle">
            <a:avLst/>
          </a:prstGeom>
          <a:solidFill>
            <a:srgbClr val="7D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Picture 42" descr="A white star with a red background&#10;&#10;Description automatically generated">
            <a:extLst>
              <a:ext uri="{FF2B5EF4-FFF2-40B4-BE49-F238E27FC236}">
                <a16:creationId xmlns:a16="http://schemas.microsoft.com/office/drawing/2014/main" id="{642FE0E6-66A3-68C7-E597-B45680CA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49" t="14527" r="58673" b="14528"/>
          <a:stretch/>
        </p:blipFill>
        <p:spPr>
          <a:xfrm>
            <a:off x="139335" y="2945402"/>
            <a:ext cx="561975" cy="60816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8D88686-2781-9EB5-DDB9-49573355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6" y="-4804451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321B0F-D4BA-AA32-62F4-860A1D9885D1}"/>
              </a:ext>
            </a:extLst>
          </p:cNvPr>
          <p:cNvSpPr txBox="1">
            <a:spLocks/>
          </p:cNvSpPr>
          <p:nvPr/>
        </p:nvSpPr>
        <p:spPr>
          <a:xfrm>
            <a:off x="863378" y="5214443"/>
            <a:ext cx="3331871" cy="13946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Nuno Peixoto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Pedro Ferreira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Gustavo Barros</a:t>
            </a:r>
            <a:endParaRPr lang="pt-BR" sz="1400" b="0" cap="none" spc="0">
              <a:solidFill>
                <a:schemeClr val="bg2">
                  <a:lumMod val="50000"/>
                </a:schemeClr>
              </a:solidFill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André Carvalho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Gonçalo Gonçalves</a:t>
            </a:r>
            <a:endParaRPr lang="pt-BR" sz="1400" b="0" cap="none" spc="0">
              <a:solidFill>
                <a:schemeClr val="bg2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C7A5A0-ECCF-ADEA-3A22-32E34939FDCA}"/>
              </a:ext>
            </a:extLst>
          </p:cNvPr>
          <p:cNvSpPr txBox="1"/>
          <p:nvPr/>
        </p:nvSpPr>
        <p:spPr>
          <a:xfrm>
            <a:off x="4516226" y="5274733"/>
            <a:ext cx="5071916" cy="134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Gestor de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Montagem LEGO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22EAD71-E32D-4523-0C78-AA39F8CC80CD}"/>
              </a:ext>
            </a:extLst>
          </p:cNvPr>
          <p:cNvSpPr txBox="1">
            <a:spLocks/>
          </p:cNvSpPr>
          <p:nvPr/>
        </p:nvSpPr>
        <p:spPr>
          <a:xfrm>
            <a:off x="634635" y="4295789"/>
            <a:ext cx="3560614" cy="1062182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Universidade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de Minho, </a:t>
            </a:r>
            <a:r>
              <a:rPr lang="en-GB" sz="1400" b="0" cap="none" spc="0">
                <a:solidFill>
                  <a:schemeClr val="bg2">
                    <a:lumMod val="50000"/>
                  </a:schemeClr>
                </a:solidFill>
                <a:ea typeface="+mn-ea"/>
                <a:cs typeface="+mn-cs"/>
              </a:rPr>
              <a:t>27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de </a:t>
            </a:r>
            <a:r>
              <a:rPr lang="en-GB" sz="1400" b="0" cap="none" spc="0">
                <a:solidFill>
                  <a:schemeClr val="bg2">
                    <a:lumMod val="50000"/>
                  </a:schemeClr>
                </a:solidFill>
                <a:ea typeface="+mn-ea"/>
                <a:cs typeface="+mn-cs"/>
              </a:rPr>
              <a:t>Novembro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2024</a:t>
            </a:r>
            <a:br>
              <a:rPr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Lic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em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GB" sz="1400" b="0" cap="none" spc="0" err="1">
                <a:solidFill>
                  <a:schemeClr val="bg2">
                    <a:lumMod val="50000"/>
                  </a:schemeClr>
                </a:solidFill>
                <a:ea typeface="+mn-ea"/>
                <a:cs typeface="+mn-cs"/>
              </a:rPr>
              <a:t>Engenharia</a:t>
            </a:r>
            <a:r>
              <a:rPr lang="en-GB" sz="1400" b="0" cap="none" spc="0">
                <a:solidFill>
                  <a:schemeClr val="bg2">
                    <a:lumMod val="50000"/>
                  </a:schemeClr>
                </a:solidFill>
                <a:ea typeface="+mn-ea"/>
                <a:cs typeface="+mn-cs"/>
              </a:rPr>
              <a:t> </a:t>
            </a:r>
            <a:r>
              <a:rPr lang="en-GB" sz="1400" b="0" cap="none" spc="0" err="1">
                <a:solidFill>
                  <a:schemeClr val="bg2">
                    <a:lumMod val="50000"/>
                  </a:schemeClr>
                </a:solidFill>
                <a:ea typeface="+mn-ea"/>
                <a:cs typeface="+mn-cs"/>
              </a:rPr>
              <a:t>Informática</a:t>
            </a:r>
            <a:r>
              <a:rPr lang="en-GB" sz="1400" b="0" cap="none" spc="0">
                <a:solidFill>
                  <a:schemeClr val="bg2">
                    <a:lumMod val="50000"/>
                  </a:schemeClr>
                </a:solidFill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2024/25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Laboratórios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de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Informática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IV</a:t>
            </a:r>
            <a:endParaRPr lang="en-GB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DD31F8-893B-DA80-7AA0-5552F85F45E2}"/>
              </a:ext>
            </a:extLst>
          </p:cNvPr>
          <p:cNvCxnSpPr>
            <a:cxnSpLocks/>
          </p:cNvCxnSpPr>
          <p:nvPr/>
        </p:nvCxnSpPr>
        <p:spPr>
          <a:xfrm>
            <a:off x="4355737" y="4530090"/>
            <a:ext cx="0" cy="186531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50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E31D-50B2-A73A-8D0E-BC225D78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E5D83-B5B1-FBA3-A0F4-2181CCB839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" t="2200" r="12977" b="56968"/>
          <a:stretch/>
        </p:blipFill>
        <p:spPr>
          <a:xfrm>
            <a:off x="0" y="937753"/>
            <a:ext cx="12192000" cy="63627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EC461E-333B-5638-A679-6B7A0286AFE1}"/>
              </a:ext>
            </a:extLst>
          </p:cNvPr>
          <p:cNvSpPr/>
          <p:nvPr/>
        </p:nvSpPr>
        <p:spPr>
          <a:xfrm>
            <a:off x="269046" y="4049252"/>
            <a:ext cx="13027854" cy="4241800"/>
          </a:xfrm>
          <a:custGeom>
            <a:avLst/>
            <a:gdLst>
              <a:gd name="connsiteX0" fmla="*/ 7884354 w 13027854"/>
              <a:gd name="connsiteY0" fmla="*/ 0 h 4241800"/>
              <a:gd name="connsiteX1" fmla="*/ 13027854 w 13027854"/>
              <a:gd name="connsiteY1" fmla="*/ 0 h 4241800"/>
              <a:gd name="connsiteX2" fmla="*/ 13027854 w 13027854"/>
              <a:gd name="connsiteY2" fmla="*/ 2273300 h 4241800"/>
              <a:gd name="connsiteX3" fmla="*/ 13027854 w 13027854"/>
              <a:gd name="connsiteY3" fmla="*/ 4064000 h 4241800"/>
              <a:gd name="connsiteX4" fmla="*/ 13027854 w 13027854"/>
              <a:gd name="connsiteY4" fmla="*/ 4241800 h 4241800"/>
              <a:gd name="connsiteX5" fmla="*/ 0 w 13027854"/>
              <a:gd name="connsiteY5" fmla="*/ 4241800 h 4241800"/>
              <a:gd name="connsiteX6" fmla="*/ 0 w 13027854"/>
              <a:gd name="connsiteY6" fmla="*/ 2273300 h 4241800"/>
              <a:gd name="connsiteX7" fmla="*/ 7884354 w 13027854"/>
              <a:gd name="connsiteY7" fmla="*/ 22733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27854" h="4241800">
                <a:moveTo>
                  <a:pt x="7884354" y="0"/>
                </a:moveTo>
                <a:lnTo>
                  <a:pt x="13027854" y="0"/>
                </a:lnTo>
                <a:lnTo>
                  <a:pt x="13027854" y="2273300"/>
                </a:lnTo>
                <a:lnTo>
                  <a:pt x="13027854" y="4064000"/>
                </a:lnTo>
                <a:lnTo>
                  <a:pt x="13027854" y="4241800"/>
                </a:lnTo>
                <a:lnTo>
                  <a:pt x="0" y="4241800"/>
                </a:lnTo>
                <a:lnTo>
                  <a:pt x="0" y="2273300"/>
                </a:lnTo>
                <a:lnTo>
                  <a:pt x="7884354" y="22733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E206D-577C-B32D-A360-D741DBC2BAE8}"/>
              </a:ext>
            </a:extLst>
          </p:cNvPr>
          <p:cNvSpPr txBox="1"/>
          <p:nvPr/>
        </p:nvSpPr>
        <p:spPr>
          <a:xfrm>
            <a:off x="269046" y="116560"/>
            <a:ext cx="456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Maquete do Sistema</a:t>
            </a:r>
          </a:p>
        </p:txBody>
      </p:sp>
    </p:spTree>
    <p:extLst>
      <p:ext uri="{BB962C8B-B14F-4D97-AF65-F5344CB8AC3E}">
        <p14:creationId xmlns:p14="http://schemas.microsoft.com/office/powerpoint/2010/main" val="70868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DC28-F40A-EF63-13D1-390554F2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C3CFA-5D79-ECAD-E893-4B18AB16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" t="43607" b="-1"/>
          <a:stretch/>
        </p:blipFill>
        <p:spPr>
          <a:xfrm>
            <a:off x="0" y="0"/>
            <a:ext cx="14023490" cy="87876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FF938B-C852-FA69-C1CA-B61C8B65FEE5}"/>
              </a:ext>
            </a:extLst>
          </p:cNvPr>
          <p:cNvSpPr/>
          <p:nvPr/>
        </p:nvSpPr>
        <p:spPr>
          <a:xfrm rot="16200000">
            <a:off x="4709591" y="-1009513"/>
            <a:ext cx="13238096" cy="50659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B22640-ADF2-5DA7-158B-F560E777C449}"/>
              </a:ext>
            </a:extLst>
          </p:cNvPr>
          <p:cNvSpPr/>
          <p:nvPr/>
        </p:nvSpPr>
        <p:spPr>
          <a:xfrm rot="16200000">
            <a:off x="1790263" y="-6838911"/>
            <a:ext cx="5218527" cy="87922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34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F07B-E0BA-C418-973B-FF88F78B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08D5A04-A233-118F-BA27-14483A642AFC}"/>
              </a:ext>
            </a:extLst>
          </p:cNvPr>
          <p:cNvGrpSpPr/>
          <p:nvPr/>
        </p:nvGrpSpPr>
        <p:grpSpPr>
          <a:xfrm>
            <a:off x="186747" y="1990724"/>
            <a:ext cx="3759198" cy="4001730"/>
            <a:chOff x="1422401" y="1204684"/>
            <a:chExt cx="3759198" cy="40017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FB4139-909B-2618-AC26-87C76329C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481" t="22650" r="8042" b="51670"/>
            <a:stretch/>
          </p:blipFill>
          <p:spPr>
            <a:xfrm>
              <a:off x="1727200" y="1204684"/>
              <a:ext cx="3454399" cy="40017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9EF170-651A-6D26-3FDD-ECCEC3BED928}"/>
                </a:ext>
              </a:extLst>
            </p:cNvPr>
            <p:cNvSpPr/>
            <p:nvPr/>
          </p:nvSpPr>
          <p:spPr>
            <a:xfrm rot="16200000">
              <a:off x="952794" y="4432006"/>
              <a:ext cx="1244014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B349A23-5F88-CE03-05D4-74202FBD49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06" t="49785" r="533" b="24247"/>
          <a:stretch/>
        </p:blipFill>
        <p:spPr>
          <a:xfrm>
            <a:off x="3868466" y="2236219"/>
            <a:ext cx="4778477" cy="404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8C39E-7AFC-33D3-12AA-1B8810673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06" t="76413" r="533" b="3427"/>
          <a:stretch/>
        </p:blipFill>
        <p:spPr>
          <a:xfrm>
            <a:off x="8505963" y="2097035"/>
            <a:ext cx="4778477" cy="3141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BB8079-2AB9-23B5-0FC8-D6323080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9" t="36633" r="75080" b="54925"/>
          <a:stretch/>
        </p:blipFill>
        <p:spPr>
          <a:xfrm>
            <a:off x="536933" y="490384"/>
            <a:ext cx="3148474" cy="13154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2F04FA-BC06-ADB7-C49B-7012D776D010}"/>
              </a:ext>
            </a:extLst>
          </p:cNvPr>
          <p:cNvSpPr txBox="1"/>
          <p:nvPr/>
        </p:nvSpPr>
        <p:spPr>
          <a:xfrm>
            <a:off x="156573" y="2236219"/>
            <a:ext cx="365147" cy="369332"/>
          </a:xfrm>
          <a:custGeom>
            <a:avLst/>
            <a:gdLst>
              <a:gd name="connsiteX0" fmla="*/ 0 w 365147"/>
              <a:gd name="connsiteY0" fmla="*/ 0 h 369332"/>
              <a:gd name="connsiteX1" fmla="*/ 365147 w 365147"/>
              <a:gd name="connsiteY1" fmla="*/ 0 h 369332"/>
              <a:gd name="connsiteX2" fmla="*/ 365147 w 365147"/>
              <a:gd name="connsiteY2" fmla="*/ 369332 h 369332"/>
              <a:gd name="connsiteX3" fmla="*/ 0 w 365147"/>
              <a:gd name="connsiteY3" fmla="*/ 369332 h 369332"/>
              <a:gd name="connsiteX4" fmla="*/ 0 w 365147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147" h="369332" fill="none" extrusionOk="0">
                <a:moveTo>
                  <a:pt x="0" y="0"/>
                </a:moveTo>
                <a:cubicBezTo>
                  <a:pt x="119219" y="5747"/>
                  <a:pt x="230360" y="-7406"/>
                  <a:pt x="365147" y="0"/>
                </a:cubicBezTo>
                <a:cubicBezTo>
                  <a:pt x="349799" y="102285"/>
                  <a:pt x="372259" y="250258"/>
                  <a:pt x="365147" y="369332"/>
                </a:cubicBezTo>
                <a:cubicBezTo>
                  <a:pt x="291346" y="355765"/>
                  <a:pt x="178195" y="371798"/>
                  <a:pt x="0" y="369332"/>
                </a:cubicBezTo>
                <a:cubicBezTo>
                  <a:pt x="-15417" y="259644"/>
                  <a:pt x="5240" y="126984"/>
                  <a:pt x="0" y="0"/>
                </a:cubicBezTo>
                <a:close/>
              </a:path>
              <a:path w="365147" h="369332" stroke="0" extrusionOk="0">
                <a:moveTo>
                  <a:pt x="0" y="0"/>
                </a:moveTo>
                <a:cubicBezTo>
                  <a:pt x="90377" y="6411"/>
                  <a:pt x="265403" y="-13014"/>
                  <a:pt x="365147" y="0"/>
                </a:cubicBezTo>
                <a:cubicBezTo>
                  <a:pt x="375673" y="159254"/>
                  <a:pt x="349175" y="236537"/>
                  <a:pt x="365147" y="369332"/>
                </a:cubicBezTo>
                <a:cubicBezTo>
                  <a:pt x="188511" y="355274"/>
                  <a:pt x="139630" y="383412"/>
                  <a:pt x="0" y="369332"/>
                </a:cubicBezTo>
                <a:cubicBezTo>
                  <a:pt x="8748" y="187337"/>
                  <a:pt x="-13377" y="165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1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937B2-56F7-5653-AE49-CC5F6DD3BCBF}"/>
              </a:ext>
            </a:extLst>
          </p:cNvPr>
          <p:cNvSpPr txBox="1"/>
          <p:nvPr/>
        </p:nvSpPr>
        <p:spPr>
          <a:xfrm>
            <a:off x="3634587" y="490384"/>
            <a:ext cx="365147" cy="369332"/>
          </a:xfrm>
          <a:custGeom>
            <a:avLst/>
            <a:gdLst>
              <a:gd name="connsiteX0" fmla="*/ 0 w 365147"/>
              <a:gd name="connsiteY0" fmla="*/ 0 h 369332"/>
              <a:gd name="connsiteX1" fmla="*/ 365147 w 365147"/>
              <a:gd name="connsiteY1" fmla="*/ 0 h 369332"/>
              <a:gd name="connsiteX2" fmla="*/ 365147 w 365147"/>
              <a:gd name="connsiteY2" fmla="*/ 369332 h 369332"/>
              <a:gd name="connsiteX3" fmla="*/ 0 w 365147"/>
              <a:gd name="connsiteY3" fmla="*/ 369332 h 369332"/>
              <a:gd name="connsiteX4" fmla="*/ 0 w 365147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147" h="369332" fill="none" extrusionOk="0">
                <a:moveTo>
                  <a:pt x="0" y="0"/>
                </a:moveTo>
                <a:cubicBezTo>
                  <a:pt x="119219" y="5747"/>
                  <a:pt x="230360" y="-7406"/>
                  <a:pt x="365147" y="0"/>
                </a:cubicBezTo>
                <a:cubicBezTo>
                  <a:pt x="349799" y="102285"/>
                  <a:pt x="372259" y="250258"/>
                  <a:pt x="365147" y="369332"/>
                </a:cubicBezTo>
                <a:cubicBezTo>
                  <a:pt x="291346" y="355765"/>
                  <a:pt x="178195" y="371798"/>
                  <a:pt x="0" y="369332"/>
                </a:cubicBezTo>
                <a:cubicBezTo>
                  <a:pt x="-15417" y="259644"/>
                  <a:pt x="5240" y="126984"/>
                  <a:pt x="0" y="0"/>
                </a:cubicBezTo>
                <a:close/>
              </a:path>
              <a:path w="365147" h="369332" stroke="0" extrusionOk="0">
                <a:moveTo>
                  <a:pt x="0" y="0"/>
                </a:moveTo>
                <a:cubicBezTo>
                  <a:pt x="90377" y="6411"/>
                  <a:pt x="265403" y="-13014"/>
                  <a:pt x="365147" y="0"/>
                </a:cubicBezTo>
                <a:cubicBezTo>
                  <a:pt x="375673" y="159254"/>
                  <a:pt x="349175" y="236537"/>
                  <a:pt x="365147" y="369332"/>
                </a:cubicBezTo>
                <a:cubicBezTo>
                  <a:pt x="188511" y="355274"/>
                  <a:pt x="139630" y="383412"/>
                  <a:pt x="0" y="369332"/>
                </a:cubicBezTo>
                <a:cubicBezTo>
                  <a:pt x="8748" y="187337"/>
                  <a:pt x="-13377" y="165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1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C9BBA2-C973-1440-A7B0-F587BDE2FCDA}"/>
              </a:ext>
            </a:extLst>
          </p:cNvPr>
          <p:cNvSpPr txBox="1"/>
          <p:nvPr/>
        </p:nvSpPr>
        <p:spPr>
          <a:xfrm>
            <a:off x="3634587" y="959186"/>
            <a:ext cx="365147" cy="369332"/>
          </a:xfrm>
          <a:custGeom>
            <a:avLst/>
            <a:gdLst>
              <a:gd name="connsiteX0" fmla="*/ 0 w 365147"/>
              <a:gd name="connsiteY0" fmla="*/ 0 h 369332"/>
              <a:gd name="connsiteX1" fmla="*/ 365147 w 365147"/>
              <a:gd name="connsiteY1" fmla="*/ 0 h 369332"/>
              <a:gd name="connsiteX2" fmla="*/ 365147 w 365147"/>
              <a:gd name="connsiteY2" fmla="*/ 369332 h 369332"/>
              <a:gd name="connsiteX3" fmla="*/ 0 w 365147"/>
              <a:gd name="connsiteY3" fmla="*/ 369332 h 369332"/>
              <a:gd name="connsiteX4" fmla="*/ 0 w 365147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147" h="369332" fill="none" extrusionOk="0">
                <a:moveTo>
                  <a:pt x="0" y="0"/>
                </a:moveTo>
                <a:cubicBezTo>
                  <a:pt x="119219" y="5747"/>
                  <a:pt x="230360" y="-7406"/>
                  <a:pt x="365147" y="0"/>
                </a:cubicBezTo>
                <a:cubicBezTo>
                  <a:pt x="349799" y="102285"/>
                  <a:pt x="372259" y="250258"/>
                  <a:pt x="365147" y="369332"/>
                </a:cubicBezTo>
                <a:cubicBezTo>
                  <a:pt x="291346" y="355765"/>
                  <a:pt x="178195" y="371798"/>
                  <a:pt x="0" y="369332"/>
                </a:cubicBezTo>
                <a:cubicBezTo>
                  <a:pt x="-15417" y="259644"/>
                  <a:pt x="5240" y="126984"/>
                  <a:pt x="0" y="0"/>
                </a:cubicBezTo>
                <a:close/>
              </a:path>
              <a:path w="365147" h="369332" stroke="0" extrusionOk="0">
                <a:moveTo>
                  <a:pt x="0" y="0"/>
                </a:moveTo>
                <a:cubicBezTo>
                  <a:pt x="90377" y="6411"/>
                  <a:pt x="265403" y="-13014"/>
                  <a:pt x="365147" y="0"/>
                </a:cubicBezTo>
                <a:cubicBezTo>
                  <a:pt x="375673" y="159254"/>
                  <a:pt x="349175" y="236537"/>
                  <a:pt x="365147" y="369332"/>
                </a:cubicBezTo>
                <a:cubicBezTo>
                  <a:pt x="188511" y="355274"/>
                  <a:pt x="139630" y="383412"/>
                  <a:pt x="0" y="369332"/>
                </a:cubicBezTo>
                <a:cubicBezTo>
                  <a:pt x="8748" y="187337"/>
                  <a:pt x="-13377" y="165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2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6366C-1DB1-A601-B371-8A89AA251DB2}"/>
              </a:ext>
            </a:extLst>
          </p:cNvPr>
          <p:cNvSpPr txBox="1"/>
          <p:nvPr/>
        </p:nvSpPr>
        <p:spPr>
          <a:xfrm>
            <a:off x="3786054" y="2236219"/>
            <a:ext cx="365147" cy="369332"/>
          </a:xfrm>
          <a:custGeom>
            <a:avLst/>
            <a:gdLst>
              <a:gd name="connsiteX0" fmla="*/ 0 w 365147"/>
              <a:gd name="connsiteY0" fmla="*/ 0 h 369332"/>
              <a:gd name="connsiteX1" fmla="*/ 365147 w 365147"/>
              <a:gd name="connsiteY1" fmla="*/ 0 h 369332"/>
              <a:gd name="connsiteX2" fmla="*/ 365147 w 365147"/>
              <a:gd name="connsiteY2" fmla="*/ 369332 h 369332"/>
              <a:gd name="connsiteX3" fmla="*/ 0 w 365147"/>
              <a:gd name="connsiteY3" fmla="*/ 369332 h 369332"/>
              <a:gd name="connsiteX4" fmla="*/ 0 w 365147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147" h="369332" fill="none" extrusionOk="0">
                <a:moveTo>
                  <a:pt x="0" y="0"/>
                </a:moveTo>
                <a:cubicBezTo>
                  <a:pt x="119219" y="5747"/>
                  <a:pt x="230360" y="-7406"/>
                  <a:pt x="365147" y="0"/>
                </a:cubicBezTo>
                <a:cubicBezTo>
                  <a:pt x="349799" y="102285"/>
                  <a:pt x="372259" y="250258"/>
                  <a:pt x="365147" y="369332"/>
                </a:cubicBezTo>
                <a:cubicBezTo>
                  <a:pt x="291346" y="355765"/>
                  <a:pt x="178195" y="371798"/>
                  <a:pt x="0" y="369332"/>
                </a:cubicBezTo>
                <a:cubicBezTo>
                  <a:pt x="-15417" y="259644"/>
                  <a:pt x="5240" y="126984"/>
                  <a:pt x="0" y="0"/>
                </a:cubicBezTo>
                <a:close/>
              </a:path>
              <a:path w="365147" h="369332" stroke="0" extrusionOk="0">
                <a:moveTo>
                  <a:pt x="0" y="0"/>
                </a:moveTo>
                <a:cubicBezTo>
                  <a:pt x="90377" y="6411"/>
                  <a:pt x="265403" y="-13014"/>
                  <a:pt x="365147" y="0"/>
                </a:cubicBezTo>
                <a:cubicBezTo>
                  <a:pt x="375673" y="159254"/>
                  <a:pt x="349175" y="236537"/>
                  <a:pt x="365147" y="369332"/>
                </a:cubicBezTo>
                <a:cubicBezTo>
                  <a:pt x="188511" y="355274"/>
                  <a:pt x="139630" y="383412"/>
                  <a:pt x="0" y="369332"/>
                </a:cubicBezTo>
                <a:cubicBezTo>
                  <a:pt x="8748" y="187337"/>
                  <a:pt x="-13377" y="165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2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5BA03-8110-3225-812C-E686FA6B6761}"/>
              </a:ext>
            </a:extLst>
          </p:cNvPr>
          <p:cNvSpPr txBox="1"/>
          <p:nvPr/>
        </p:nvSpPr>
        <p:spPr>
          <a:xfrm>
            <a:off x="3634587" y="1464103"/>
            <a:ext cx="365147" cy="369332"/>
          </a:xfrm>
          <a:custGeom>
            <a:avLst/>
            <a:gdLst>
              <a:gd name="connsiteX0" fmla="*/ 0 w 365147"/>
              <a:gd name="connsiteY0" fmla="*/ 0 h 369332"/>
              <a:gd name="connsiteX1" fmla="*/ 365147 w 365147"/>
              <a:gd name="connsiteY1" fmla="*/ 0 h 369332"/>
              <a:gd name="connsiteX2" fmla="*/ 365147 w 365147"/>
              <a:gd name="connsiteY2" fmla="*/ 369332 h 369332"/>
              <a:gd name="connsiteX3" fmla="*/ 0 w 365147"/>
              <a:gd name="connsiteY3" fmla="*/ 369332 h 369332"/>
              <a:gd name="connsiteX4" fmla="*/ 0 w 365147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147" h="369332" fill="none" extrusionOk="0">
                <a:moveTo>
                  <a:pt x="0" y="0"/>
                </a:moveTo>
                <a:cubicBezTo>
                  <a:pt x="119219" y="5747"/>
                  <a:pt x="230360" y="-7406"/>
                  <a:pt x="365147" y="0"/>
                </a:cubicBezTo>
                <a:cubicBezTo>
                  <a:pt x="349799" y="102285"/>
                  <a:pt x="372259" y="250258"/>
                  <a:pt x="365147" y="369332"/>
                </a:cubicBezTo>
                <a:cubicBezTo>
                  <a:pt x="291346" y="355765"/>
                  <a:pt x="178195" y="371798"/>
                  <a:pt x="0" y="369332"/>
                </a:cubicBezTo>
                <a:cubicBezTo>
                  <a:pt x="-15417" y="259644"/>
                  <a:pt x="5240" y="126984"/>
                  <a:pt x="0" y="0"/>
                </a:cubicBezTo>
                <a:close/>
              </a:path>
              <a:path w="365147" h="369332" stroke="0" extrusionOk="0">
                <a:moveTo>
                  <a:pt x="0" y="0"/>
                </a:moveTo>
                <a:cubicBezTo>
                  <a:pt x="90377" y="6411"/>
                  <a:pt x="265403" y="-13014"/>
                  <a:pt x="365147" y="0"/>
                </a:cubicBezTo>
                <a:cubicBezTo>
                  <a:pt x="375673" y="159254"/>
                  <a:pt x="349175" y="236537"/>
                  <a:pt x="365147" y="369332"/>
                </a:cubicBezTo>
                <a:cubicBezTo>
                  <a:pt x="188511" y="355274"/>
                  <a:pt x="139630" y="383412"/>
                  <a:pt x="0" y="369332"/>
                </a:cubicBezTo>
                <a:cubicBezTo>
                  <a:pt x="8748" y="187337"/>
                  <a:pt x="-13377" y="165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3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69CE8-9962-59F4-BBEB-4CF2D2BD44FC}"/>
              </a:ext>
            </a:extLst>
          </p:cNvPr>
          <p:cNvSpPr txBox="1"/>
          <p:nvPr/>
        </p:nvSpPr>
        <p:spPr>
          <a:xfrm>
            <a:off x="8395604" y="2236219"/>
            <a:ext cx="365147" cy="369332"/>
          </a:xfrm>
          <a:custGeom>
            <a:avLst/>
            <a:gdLst>
              <a:gd name="connsiteX0" fmla="*/ 0 w 365147"/>
              <a:gd name="connsiteY0" fmla="*/ 0 h 369332"/>
              <a:gd name="connsiteX1" fmla="*/ 365147 w 365147"/>
              <a:gd name="connsiteY1" fmla="*/ 0 h 369332"/>
              <a:gd name="connsiteX2" fmla="*/ 365147 w 365147"/>
              <a:gd name="connsiteY2" fmla="*/ 369332 h 369332"/>
              <a:gd name="connsiteX3" fmla="*/ 0 w 365147"/>
              <a:gd name="connsiteY3" fmla="*/ 369332 h 369332"/>
              <a:gd name="connsiteX4" fmla="*/ 0 w 365147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147" h="369332" fill="none" extrusionOk="0">
                <a:moveTo>
                  <a:pt x="0" y="0"/>
                </a:moveTo>
                <a:cubicBezTo>
                  <a:pt x="119219" y="5747"/>
                  <a:pt x="230360" y="-7406"/>
                  <a:pt x="365147" y="0"/>
                </a:cubicBezTo>
                <a:cubicBezTo>
                  <a:pt x="349799" y="102285"/>
                  <a:pt x="372259" y="250258"/>
                  <a:pt x="365147" y="369332"/>
                </a:cubicBezTo>
                <a:cubicBezTo>
                  <a:pt x="291346" y="355765"/>
                  <a:pt x="178195" y="371798"/>
                  <a:pt x="0" y="369332"/>
                </a:cubicBezTo>
                <a:cubicBezTo>
                  <a:pt x="-15417" y="259644"/>
                  <a:pt x="5240" y="126984"/>
                  <a:pt x="0" y="0"/>
                </a:cubicBezTo>
                <a:close/>
              </a:path>
              <a:path w="365147" h="369332" stroke="0" extrusionOk="0">
                <a:moveTo>
                  <a:pt x="0" y="0"/>
                </a:moveTo>
                <a:cubicBezTo>
                  <a:pt x="90377" y="6411"/>
                  <a:pt x="265403" y="-13014"/>
                  <a:pt x="365147" y="0"/>
                </a:cubicBezTo>
                <a:cubicBezTo>
                  <a:pt x="375673" y="159254"/>
                  <a:pt x="349175" y="236537"/>
                  <a:pt x="365147" y="369332"/>
                </a:cubicBezTo>
                <a:cubicBezTo>
                  <a:pt x="188511" y="355274"/>
                  <a:pt x="139630" y="383412"/>
                  <a:pt x="0" y="369332"/>
                </a:cubicBezTo>
                <a:cubicBezTo>
                  <a:pt x="8748" y="187337"/>
                  <a:pt x="-13377" y="165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3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30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632CC-26AD-094B-D7E8-55EA157C3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A0D47BE-0769-C764-F2CB-49B40176E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5C19FB-523C-6985-955B-D494AAEA20F3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Medidas de Sucesso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30A90-C37F-C1A6-118B-0934BE5498FD}"/>
              </a:ext>
            </a:extLst>
          </p:cNvPr>
          <p:cNvSpPr txBox="1"/>
          <p:nvPr/>
        </p:nvSpPr>
        <p:spPr>
          <a:xfrm>
            <a:off x="358588" y="1120588"/>
            <a:ext cx="91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Valeu a pena implementar o sistema se houver resultados positivos em…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C5972-C55A-E27C-A50D-FF9A07466490}"/>
              </a:ext>
            </a:extLst>
          </p:cNvPr>
          <p:cNvSpPr txBox="1"/>
          <p:nvPr/>
        </p:nvSpPr>
        <p:spPr>
          <a:xfrm>
            <a:off x="2066363" y="1995007"/>
            <a:ext cx="5549153" cy="923330"/>
          </a:xfrm>
          <a:custGeom>
            <a:avLst/>
            <a:gdLst>
              <a:gd name="connsiteX0" fmla="*/ 0 w 5549153"/>
              <a:gd name="connsiteY0" fmla="*/ 0 h 923330"/>
              <a:gd name="connsiteX1" fmla="*/ 693644 w 5549153"/>
              <a:gd name="connsiteY1" fmla="*/ 0 h 923330"/>
              <a:gd name="connsiteX2" fmla="*/ 1498271 w 5549153"/>
              <a:gd name="connsiteY2" fmla="*/ 0 h 923330"/>
              <a:gd name="connsiteX3" fmla="*/ 2136424 w 5549153"/>
              <a:gd name="connsiteY3" fmla="*/ 0 h 923330"/>
              <a:gd name="connsiteX4" fmla="*/ 2774577 w 5549153"/>
              <a:gd name="connsiteY4" fmla="*/ 0 h 923330"/>
              <a:gd name="connsiteX5" fmla="*/ 3301746 w 5549153"/>
              <a:gd name="connsiteY5" fmla="*/ 0 h 923330"/>
              <a:gd name="connsiteX6" fmla="*/ 3939899 w 5549153"/>
              <a:gd name="connsiteY6" fmla="*/ 0 h 923330"/>
              <a:gd name="connsiteX7" fmla="*/ 4744526 w 5549153"/>
              <a:gd name="connsiteY7" fmla="*/ 0 h 923330"/>
              <a:gd name="connsiteX8" fmla="*/ 5549153 w 5549153"/>
              <a:gd name="connsiteY8" fmla="*/ 0 h 923330"/>
              <a:gd name="connsiteX9" fmla="*/ 5549153 w 5549153"/>
              <a:gd name="connsiteY9" fmla="*/ 433965 h 923330"/>
              <a:gd name="connsiteX10" fmla="*/ 5549153 w 5549153"/>
              <a:gd name="connsiteY10" fmla="*/ 923330 h 923330"/>
              <a:gd name="connsiteX11" fmla="*/ 4744526 w 5549153"/>
              <a:gd name="connsiteY11" fmla="*/ 923330 h 923330"/>
              <a:gd name="connsiteX12" fmla="*/ 3995390 w 5549153"/>
              <a:gd name="connsiteY12" fmla="*/ 923330 h 923330"/>
              <a:gd name="connsiteX13" fmla="*/ 3412729 w 5549153"/>
              <a:gd name="connsiteY13" fmla="*/ 923330 h 923330"/>
              <a:gd name="connsiteX14" fmla="*/ 2719085 w 5549153"/>
              <a:gd name="connsiteY14" fmla="*/ 923330 h 923330"/>
              <a:gd name="connsiteX15" fmla="*/ 2191915 w 5549153"/>
              <a:gd name="connsiteY15" fmla="*/ 923330 h 923330"/>
              <a:gd name="connsiteX16" fmla="*/ 1498271 w 5549153"/>
              <a:gd name="connsiteY16" fmla="*/ 923330 h 923330"/>
              <a:gd name="connsiteX17" fmla="*/ 693644 w 5549153"/>
              <a:gd name="connsiteY17" fmla="*/ 923330 h 923330"/>
              <a:gd name="connsiteX18" fmla="*/ 0 w 5549153"/>
              <a:gd name="connsiteY18" fmla="*/ 923330 h 923330"/>
              <a:gd name="connsiteX19" fmla="*/ 0 w 5549153"/>
              <a:gd name="connsiteY19" fmla="*/ 461665 h 923330"/>
              <a:gd name="connsiteX20" fmla="*/ 0 w 5549153"/>
              <a:gd name="connsiteY2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49153" h="923330" fill="none" extrusionOk="0">
                <a:moveTo>
                  <a:pt x="0" y="0"/>
                </a:moveTo>
                <a:cubicBezTo>
                  <a:pt x="181197" y="-4213"/>
                  <a:pt x="370390" y="25800"/>
                  <a:pt x="693644" y="0"/>
                </a:cubicBezTo>
                <a:cubicBezTo>
                  <a:pt x="1016898" y="-25800"/>
                  <a:pt x="1311356" y="17766"/>
                  <a:pt x="1498271" y="0"/>
                </a:cubicBezTo>
                <a:cubicBezTo>
                  <a:pt x="1685186" y="-17766"/>
                  <a:pt x="1878746" y="6248"/>
                  <a:pt x="2136424" y="0"/>
                </a:cubicBezTo>
                <a:cubicBezTo>
                  <a:pt x="2394102" y="-6248"/>
                  <a:pt x="2574288" y="-28479"/>
                  <a:pt x="2774577" y="0"/>
                </a:cubicBezTo>
                <a:cubicBezTo>
                  <a:pt x="2974866" y="28479"/>
                  <a:pt x="3070181" y="14241"/>
                  <a:pt x="3301746" y="0"/>
                </a:cubicBezTo>
                <a:cubicBezTo>
                  <a:pt x="3533311" y="-14241"/>
                  <a:pt x="3718620" y="-26998"/>
                  <a:pt x="3939899" y="0"/>
                </a:cubicBezTo>
                <a:cubicBezTo>
                  <a:pt x="4161178" y="26998"/>
                  <a:pt x="4530294" y="-3025"/>
                  <a:pt x="4744526" y="0"/>
                </a:cubicBezTo>
                <a:cubicBezTo>
                  <a:pt x="4958758" y="3025"/>
                  <a:pt x="5179664" y="24020"/>
                  <a:pt x="5549153" y="0"/>
                </a:cubicBezTo>
                <a:cubicBezTo>
                  <a:pt x="5539330" y="163511"/>
                  <a:pt x="5555470" y="315971"/>
                  <a:pt x="5549153" y="433965"/>
                </a:cubicBezTo>
                <a:cubicBezTo>
                  <a:pt x="5542836" y="551960"/>
                  <a:pt x="5532307" y="705307"/>
                  <a:pt x="5549153" y="923330"/>
                </a:cubicBezTo>
                <a:cubicBezTo>
                  <a:pt x="5269897" y="899315"/>
                  <a:pt x="5128940" y="961084"/>
                  <a:pt x="4744526" y="923330"/>
                </a:cubicBezTo>
                <a:cubicBezTo>
                  <a:pt x="4360112" y="885576"/>
                  <a:pt x="4177162" y="952145"/>
                  <a:pt x="3995390" y="923330"/>
                </a:cubicBezTo>
                <a:cubicBezTo>
                  <a:pt x="3813618" y="894515"/>
                  <a:pt x="3551604" y="946577"/>
                  <a:pt x="3412729" y="923330"/>
                </a:cubicBezTo>
                <a:cubicBezTo>
                  <a:pt x="3273854" y="900083"/>
                  <a:pt x="3024926" y="926302"/>
                  <a:pt x="2719085" y="923330"/>
                </a:cubicBezTo>
                <a:cubicBezTo>
                  <a:pt x="2413244" y="920358"/>
                  <a:pt x="2321632" y="924074"/>
                  <a:pt x="2191915" y="923330"/>
                </a:cubicBezTo>
                <a:cubicBezTo>
                  <a:pt x="2062198" y="922587"/>
                  <a:pt x="1692224" y="905941"/>
                  <a:pt x="1498271" y="923330"/>
                </a:cubicBezTo>
                <a:cubicBezTo>
                  <a:pt x="1304318" y="940719"/>
                  <a:pt x="1066319" y="906286"/>
                  <a:pt x="693644" y="923330"/>
                </a:cubicBezTo>
                <a:cubicBezTo>
                  <a:pt x="320969" y="940374"/>
                  <a:pt x="299334" y="910603"/>
                  <a:pt x="0" y="923330"/>
                </a:cubicBezTo>
                <a:cubicBezTo>
                  <a:pt x="14915" y="826260"/>
                  <a:pt x="-1062" y="649009"/>
                  <a:pt x="0" y="461665"/>
                </a:cubicBezTo>
                <a:cubicBezTo>
                  <a:pt x="1062" y="274322"/>
                  <a:pt x="10979" y="176500"/>
                  <a:pt x="0" y="0"/>
                </a:cubicBezTo>
                <a:close/>
              </a:path>
              <a:path w="5549153" h="923330" stroke="0" extrusionOk="0">
                <a:moveTo>
                  <a:pt x="0" y="0"/>
                </a:moveTo>
                <a:cubicBezTo>
                  <a:pt x="174864" y="25987"/>
                  <a:pt x="318718" y="-20714"/>
                  <a:pt x="582661" y="0"/>
                </a:cubicBezTo>
                <a:cubicBezTo>
                  <a:pt x="846604" y="20714"/>
                  <a:pt x="935383" y="-23488"/>
                  <a:pt x="1220814" y="0"/>
                </a:cubicBezTo>
                <a:cubicBezTo>
                  <a:pt x="1506245" y="23488"/>
                  <a:pt x="1551134" y="-15422"/>
                  <a:pt x="1747983" y="0"/>
                </a:cubicBezTo>
                <a:cubicBezTo>
                  <a:pt x="1944832" y="15422"/>
                  <a:pt x="2234544" y="31355"/>
                  <a:pt x="2441627" y="0"/>
                </a:cubicBezTo>
                <a:cubicBezTo>
                  <a:pt x="2648710" y="-31355"/>
                  <a:pt x="2713170" y="-15052"/>
                  <a:pt x="2968797" y="0"/>
                </a:cubicBezTo>
                <a:cubicBezTo>
                  <a:pt x="3224424" y="15052"/>
                  <a:pt x="3426409" y="19482"/>
                  <a:pt x="3717933" y="0"/>
                </a:cubicBezTo>
                <a:cubicBezTo>
                  <a:pt x="4009457" y="-19482"/>
                  <a:pt x="4104007" y="151"/>
                  <a:pt x="4411577" y="0"/>
                </a:cubicBezTo>
                <a:cubicBezTo>
                  <a:pt x="4719147" y="-151"/>
                  <a:pt x="5133124" y="6535"/>
                  <a:pt x="5549153" y="0"/>
                </a:cubicBezTo>
                <a:cubicBezTo>
                  <a:pt x="5571206" y="100605"/>
                  <a:pt x="5545820" y="244369"/>
                  <a:pt x="5549153" y="452432"/>
                </a:cubicBezTo>
                <a:cubicBezTo>
                  <a:pt x="5552486" y="660495"/>
                  <a:pt x="5538432" y="695347"/>
                  <a:pt x="5549153" y="923330"/>
                </a:cubicBezTo>
                <a:cubicBezTo>
                  <a:pt x="5287664" y="912687"/>
                  <a:pt x="5031173" y="906945"/>
                  <a:pt x="4800017" y="923330"/>
                </a:cubicBezTo>
                <a:cubicBezTo>
                  <a:pt x="4568861" y="939715"/>
                  <a:pt x="4399111" y="908379"/>
                  <a:pt x="4106373" y="923330"/>
                </a:cubicBezTo>
                <a:cubicBezTo>
                  <a:pt x="3813635" y="938281"/>
                  <a:pt x="3470223" y="956279"/>
                  <a:pt x="3301746" y="923330"/>
                </a:cubicBezTo>
                <a:cubicBezTo>
                  <a:pt x="3133269" y="890381"/>
                  <a:pt x="2870592" y="927572"/>
                  <a:pt x="2497119" y="923330"/>
                </a:cubicBezTo>
                <a:cubicBezTo>
                  <a:pt x="2123646" y="919088"/>
                  <a:pt x="2040438" y="888482"/>
                  <a:pt x="1692492" y="923330"/>
                </a:cubicBezTo>
                <a:cubicBezTo>
                  <a:pt x="1344546" y="958178"/>
                  <a:pt x="1067021" y="961042"/>
                  <a:pt x="887864" y="923330"/>
                </a:cubicBezTo>
                <a:cubicBezTo>
                  <a:pt x="708707" y="885618"/>
                  <a:pt x="419421" y="898119"/>
                  <a:pt x="0" y="923330"/>
                </a:cubicBezTo>
                <a:cubicBezTo>
                  <a:pt x="11595" y="713392"/>
                  <a:pt x="-8022" y="682453"/>
                  <a:pt x="0" y="480132"/>
                </a:cubicBezTo>
                <a:cubicBezTo>
                  <a:pt x="8022" y="277811"/>
                  <a:pt x="-14932" y="11978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b="1"/>
              <a:t>Medidas Industriais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Mais eficiência laboral no dept. de montagem?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Mais encomendas/dia concebidas?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53FA3-A694-69F0-F3C1-6518B7694EF6}"/>
              </a:ext>
            </a:extLst>
          </p:cNvPr>
          <p:cNvSpPr txBox="1"/>
          <p:nvPr/>
        </p:nvSpPr>
        <p:spPr>
          <a:xfrm>
            <a:off x="2066364" y="4675581"/>
            <a:ext cx="5549153" cy="1200329"/>
          </a:xfrm>
          <a:custGeom>
            <a:avLst/>
            <a:gdLst>
              <a:gd name="connsiteX0" fmla="*/ 0 w 5549153"/>
              <a:gd name="connsiteY0" fmla="*/ 0 h 1200329"/>
              <a:gd name="connsiteX1" fmla="*/ 638153 w 5549153"/>
              <a:gd name="connsiteY1" fmla="*/ 0 h 1200329"/>
              <a:gd name="connsiteX2" fmla="*/ 1331797 w 5549153"/>
              <a:gd name="connsiteY2" fmla="*/ 0 h 1200329"/>
              <a:gd name="connsiteX3" fmla="*/ 2080932 w 5549153"/>
              <a:gd name="connsiteY3" fmla="*/ 0 h 1200329"/>
              <a:gd name="connsiteX4" fmla="*/ 2608102 w 5549153"/>
              <a:gd name="connsiteY4" fmla="*/ 0 h 1200329"/>
              <a:gd name="connsiteX5" fmla="*/ 3135271 w 5549153"/>
              <a:gd name="connsiteY5" fmla="*/ 0 h 1200329"/>
              <a:gd name="connsiteX6" fmla="*/ 3939899 w 5549153"/>
              <a:gd name="connsiteY6" fmla="*/ 0 h 1200329"/>
              <a:gd name="connsiteX7" fmla="*/ 4633543 w 5549153"/>
              <a:gd name="connsiteY7" fmla="*/ 0 h 1200329"/>
              <a:gd name="connsiteX8" fmla="*/ 5549153 w 5549153"/>
              <a:gd name="connsiteY8" fmla="*/ 0 h 1200329"/>
              <a:gd name="connsiteX9" fmla="*/ 5549153 w 5549153"/>
              <a:gd name="connsiteY9" fmla="*/ 600165 h 1200329"/>
              <a:gd name="connsiteX10" fmla="*/ 5549153 w 5549153"/>
              <a:gd name="connsiteY10" fmla="*/ 1200329 h 1200329"/>
              <a:gd name="connsiteX11" fmla="*/ 4744526 w 5549153"/>
              <a:gd name="connsiteY11" fmla="*/ 1200329 h 1200329"/>
              <a:gd name="connsiteX12" fmla="*/ 4050882 w 5549153"/>
              <a:gd name="connsiteY12" fmla="*/ 1200329 h 1200329"/>
              <a:gd name="connsiteX13" fmla="*/ 3301746 w 5549153"/>
              <a:gd name="connsiteY13" fmla="*/ 1200329 h 1200329"/>
              <a:gd name="connsiteX14" fmla="*/ 2719085 w 5549153"/>
              <a:gd name="connsiteY14" fmla="*/ 1200329 h 1200329"/>
              <a:gd name="connsiteX15" fmla="*/ 2025441 w 5549153"/>
              <a:gd name="connsiteY15" fmla="*/ 1200329 h 1200329"/>
              <a:gd name="connsiteX16" fmla="*/ 1276305 w 5549153"/>
              <a:gd name="connsiteY16" fmla="*/ 1200329 h 1200329"/>
              <a:gd name="connsiteX17" fmla="*/ 693644 w 5549153"/>
              <a:gd name="connsiteY17" fmla="*/ 1200329 h 1200329"/>
              <a:gd name="connsiteX18" fmla="*/ 0 w 5549153"/>
              <a:gd name="connsiteY18" fmla="*/ 1200329 h 1200329"/>
              <a:gd name="connsiteX19" fmla="*/ 0 w 5549153"/>
              <a:gd name="connsiteY19" fmla="*/ 576158 h 1200329"/>
              <a:gd name="connsiteX20" fmla="*/ 0 w 5549153"/>
              <a:gd name="connsiteY20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49153" h="1200329" fill="none" extrusionOk="0">
                <a:moveTo>
                  <a:pt x="0" y="0"/>
                </a:moveTo>
                <a:cubicBezTo>
                  <a:pt x="254371" y="-865"/>
                  <a:pt x="489844" y="-31106"/>
                  <a:pt x="638153" y="0"/>
                </a:cubicBezTo>
                <a:cubicBezTo>
                  <a:pt x="786462" y="31106"/>
                  <a:pt x="1008226" y="9629"/>
                  <a:pt x="1331797" y="0"/>
                </a:cubicBezTo>
                <a:cubicBezTo>
                  <a:pt x="1655368" y="-9629"/>
                  <a:pt x="1733018" y="30340"/>
                  <a:pt x="2080932" y="0"/>
                </a:cubicBezTo>
                <a:cubicBezTo>
                  <a:pt x="2428847" y="-30340"/>
                  <a:pt x="2366109" y="6666"/>
                  <a:pt x="2608102" y="0"/>
                </a:cubicBezTo>
                <a:cubicBezTo>
                  <a:pt x="2850095" y="-6666"/>
                  <a:pt x="2951255" y="20571"/>
                  <a:pt x="3135271" y="0"/>
                </a:cubicBezTo>
                <a:cubicBezTo>
                  <a:pt x="3319287" y="-20571"/>
                  <a:pt x="3749902" y="-30273"/>
                  <a:pt x="3939899" y="0"/>
                </a:cubicBezTo>
                <a:cubicBezTo>
                  <a:pt x="4129896" y="30273"/>
                  <a:pt x="4405529" y="-34208"/>
                  <a:pt x="4633543" y="0"/>
                </a:cubicBezTo>
                <a:cubicBezTo>
                  <a:pt x="4861557" y="34208"/>
                  <a:pt x="5306995" y="-6758"/>
                  <a:pt x="5549153" y="0"/>
                </a:cubicBezTo>
                <a:cubicBezTo>
                  <a:pt x="5577437" y="252432"/>
                  <a:pt x="5561058" y="455273"/>
                  <a:pt x="5549153" y="600165"/>
                </a:cubicBezTo>
                <a:cubicBezTo>
                  <a:pt x="5537248" y="745057"/>
                  <a:pt x="5572803" y="926163"/>
                  <a:pt x="5549153" y="1200329"/>
                </a:cubicBezTo>
                <a:cubicBezTo>
                  <a:pt x="5182441" y="1211844"/>
                  <a:pt x="5117457" y="1192173"/>
                  <a:pt x="4744526" y="1200329"/>
                </a:cubicBezTo>
                <a:cubicBezTo>
                  <a:pt x="4371595" y="1208485"/>
                  <a:pt x="4362747" y="1184194"/>
                  <a:pt x="4050882" y="1200329"/>
                </a:cubicBezTo>
                <a:cubicBezTo>
                  <a:pt x="3739017" y="1216464"/>
                  <a:pt x="3623198" y="1176719"/>
                  <a:pt x="3301746" y="1200329"/>
                </a:cubicBezTo>
                <a:cubicBezTo>
                  <a:pt x="2980294" y="1223939"/>
                  <a:pt x="3005220" y="1191662"/>
                  <a:pt x="2719085" y="1200329"/>
                </a:cubicBezTo>
                <a:cubicBezTo>
                  <a:pt x="2432950" y="1208996"/>
                  <a:pt x="2278771" y="1191157"/>
                  <a:pt x="2025441" y="1200329"/>
                </a:cubicBezTo>
                <a:cubicBezTo>
                  <a:pt x="1772111" y="1209501"/>
                  <a:pt x="1549554" y="1199411"/>
                  <a:pt x="1276305" y="1200329"/>
                </a:cubicBezTo>
                <a:cubicBezTo>
                  <a:pt x="1003056" y="1201247"/>
                  <a:pt x="946773" y="1187873"/>
                  <a:pt x="693644" y="1200329"/>
                </a:cubicBezTo>
                <a:cubicBezTo>
                  <a:pt x="440515" y="1212785"/>
                  <a:pt x="243474" y="1185776"/>
                  <a:pt x="0" y="1200329"/>
                </a:cubicBezTo>
                <a:cubicBezTo>
                  <a:pt x="-20821" y="1043159"/>
                  <a:pt x="-27091" y="848422"/>
                  <a:pt x="0" y="576158"/>
                </a:cubicBezTo>
                <a:cubicBezTo>
                  <a:pt x="27091" y="303894"/>
                  <a:pt x="-5925" y="212206"/>
                  <a:pt x="0" y="0"/>
                </a:cubicBezTo>
                <a:close/>
              </a:path>
              <a:path w="5549153" h="1200329" stroke="0" extrusionOk="0">
                <a:moveTo>
                  <a:pt x="0" y="0"/>
                </a:moveTo>
                <a:cubicBezTo>
                  <a:pt x="151485" y="-28236"/>
                  <a:pt x="576142" y="-24697"/>
                  <a:pt x="749136" y="0"/>
                </a:cubicBezTo>
                <a:cubicBezTo>
                  <a:pt x="922130" y="24697"/>
                  <a:pt x="1131896" y="14902"/>
                  <a:pt x="1387288" y="0"/>
                </a:cubicBezTo>
                <a:cubicBezTo>
                  <a:pt x="1642680" y="-14902"/>
                  <a:pt x="1734263" y="25422"/>
                  <a:pt x="2025441" y="0"/>
                </a:cubicBezTo>
                <a:cubicBezTo>
                  <a:pt x="2316619" y="-25422"/>
                  <a:pt x="2434201" y="-18698"/>
                  <a:pt x="2719085" y="0"/>
                </a:cubicBezTo>
                <a:cubicBezTo>
                  <a:pt x="3003969" y="18698"/>
                  <a:pt x="3132149" y="-17903"/>
                  <a:pt x="3357238" y="0"/>
                </a:cubicBezTo>
                <a:cubicBezTo>
                  <a:pt x="3582327" y="17903"/>
                  <a:pt x="3718662" y="12221"/>
                  <a:pt x="4050882" y="0"/>
                </a:cubicBezTo>
                <a:cubicBezTo>
                  <a:pt x="4383102" y="-12221"/>
                  <a:pt x="4482675" y="15430"/>
                  <a:pt x="4800017" y="0"/>
                </a:cubicBezTo>
                <a:cubicBezTo>
                  <a:pt x="5117359" y="-15430"/>
                  <a:pt x="5317548" y="-17656"/>
                  <a:pt x="5549153" y="0"/>
                </a:cubicBezTo>
                <a:cubicBezTo>
                  <a:pt x="5553505" y="297821"/>
                  <a:pt x="5573236" y="478900"/>
                  <a:pt x="5549153" y="600165"/>
                </a:cubicBezTo>
                <a:cubicBezTo>
                  <a:pt x="5525070" y="721431"/>
                  <a:pt x="5546406" y="1028154"/>
                  <a:pt x="5549153" y="1200329"/>
                </a:cubicBezTo>
                <a:cubicBezTo>
                  <a:pt x="5346538" y="1176945"/>
                  <a:pt x="5178259" y="1219199"/>
                  <a:pt x="4966492" y="1200329"/>
                </a:cubicBezTo>
                <a:cubicBezTo>
                  <a:pt x="4754725" y="1181459"/>
                  <a:pt x="4476486" y="1225424"/>
                  <a:pt x="4272848" y="1200329"/>
                </a:cubicBezTo>
                <a:cubicBezTo>
                  <a:pt x="4069210" y="1175234"/>
                  <a:pt x="3844327" y="1180158"/>
                  <a:pt x="3523712" y="1200329"/>
                </a:cubicBezTo>
                <a:cubicBezTo>
                  <a:pt x="3203097" y="1220500"/>
                  <a:pt x="3157748" y="1197564"/>
                  <a:pt x="2830068" y="1200329"/>
                </a:cubicBezTo>
                <a:cubicBezTo>
                  <a:pt x="2502388" y="1203094"/>
                  <a:pt x="2349983" y="1208130"/>
                  <a:pt x="2191915" y="1200329"/>
                </a:cubicBezTo>
                <a:cubicBezTo>
                  <a:pt x="2033847" y="1192528"/>
                  <a:pt x="1900051" y="1226023"/>
                  <a:pt x="1609254" y="1200329"/>
                </a:cubicBezTo>
                <a:cubicBezTo>
                  <a:pt x="1318457" y="1174635"/>
                  <a:pt x="1140988" y="1218435"/>
                  <a:pt x="804627" y="1200329"/>
                </a:cubicBezTo>
                <a:cubicBezTo>
                  <a:pt x="468266" y="1182223"/>
                  <a:pt x="328194" y="1236814"/>
                  <a:pt x="0" y="1200329"/>
                </a:cubicBezTo>
                <a:cubicBezTo>
                  <a:pt x="6633" y="925272"/>
                  <a:pt x="-20896" y="750867"/>
                  <a:pt x="0" y="636174"/>
                </a:cubicBezTo>
                <a:cubicBezTo>
                  <a:pt x="20896" y="521482"/>
                  <a:pt x="27163" y="26247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GB" b="1"/>
              <a:t>Medidas Financeiras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Houve crescimento significante nos lucros?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Quanto tempo demorou a cobrir investimento?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Custo de manutenção recorrente é superável?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7D949-D70B-64EA-BA46-2931AEBFA778}"/>
              </a:ext>
            </a:extLst>
          </p:cNvPr>
          <p:cNvSpPr txBox="1"/>
          <p:nvPr/>
        </p:nvSpPr>
        <p:spPr>
          <a:xfrm>
            <a:off x="2066363" y="3329423"/>
            <a:ext cx="5549153" cy="923330"/>
          </a:xfrm>
          <a:custGeom>
            <a:avLst/>
            <a:gdLst>
              <a:gd name="connsiteX0" fmla="*/ 0 w 5549153"/>
              <a:gd name="connsiteY0" fmla="*/ 0 h 923330"/>
              <a:gd name="connsiteX1" fmla="*/ 582661 w 5549153"/>
              <a:gd name="connsiteY1" fmla="*/ 0 h 923330"/>
              <a:gd name="connsiteX2" fmla="*/ 1387288 w 5549153"/>
              <a:gd name="connsiteY2" fmla="*/ 0 h 923330"/>
              <a:gd name="connsiteX3" fmla="*/ 2136424 w 5549153"/>
              <a:gd name="connsiteY3" fmla="*/ 0 h 923330"/>
              <a:gd name="connsiteX4" fmla="*/ 2941051 w 5549153"/>
              <a:gd name="connsiteY4" fmla="*/ 0 h 923330"/>
              <a:gd name="connsiteX5" fmla="*/ 3468221 w 5549153"/>
              <a:gd name="connsiteY5" fmla="*/ 0 h 923330"/>
              <a:gd name="connsiteX6" fmla="*/ 4272848 w 5549153"/>
              <a:gd name="connsiteY6" fmla="*/ 0 h 923330"/>
              <a:gd name="connsiteX7" fmla="*/ 4800017 w 5549153"/>
              <a:gd name="connsiteY7" fmla="*/ 0 h 923330"/>
              <a:gd name="connsiteX8" fmla="*/ 5549153 w 5549153"/>
              <a:gd name="connsiteY8" fmla="*/ 0 h 923330"/>
              <a:gd name="connsiteX9" fmla="*/ 5549153 w 5549153"/>
              <a:gd name="connsiteY9" fmla="*/ 461665 h 923330"/>
              <a:gd name="connsiteX10" fmla="*/ 5549153 w 5549153"/>
              <a:gd name="connsiteY10" fmla="*/ 923330 h 923330"/>
              <a:gd name="connsiteX11" fmla="*/ 4855509 w 5549153"/>
              <a:gd name="connsiteY11" fmla="*/ 923330 h 923330"/>
              <a:gd name="connsiteX12" fmla="*/ 4106373 w 5549153"/>
              <a:gd name="connsiteY12" fmla="*/ 923330 h 923330"/>
              <a:gd name="connsiteX13" fmla="*/ 3468221 w 5549153"/>
              <a:gd name="connsiteY13" fmla="*/ 923330 h 923330"/>
              <a:gd name="connsiteX14" fmla="*/ 2663593 w 5549153"/>
              <a:gd name="connsiteY14" fmla="*/ 923330 h 923330"/>
              <a:gd name="connsiteX15" fmla="*/ 2136424 w 5549153"/>
              <a:gd name="connsiteY15" fmla="*/ 923330 h 923330"/>
              <a:gd name="connsiteX16" fmla="*/ 1387288 w 5549153"/>
              <a:gd name="connsiteY16" fmla="*/ 923330 h 923330"/>
              <a:gd name="connsiteX17" fmla="*/ 860119 w 5549153"/>
              <a:gd name="connsiteY17" fmla="*/ 923330 h 923330"/>
              <a:gd name="connsiteX18" fmla="*/ 0 w 5549153"/>
              <a:gd name="connsiteY18" fmla="*/ 923330 h 923330"/>
              <a:gd name="connsiteX19" fmla="*/ 0 w 5549153"/>
              <a:gd name="connsiteY19" fmla="*/ 443198 h 923330"/>
              <a:gd name="connsiteX20" fmla="*/ 0 w 5549153"/>
              <a:gd name="connsiteY2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49153" h="923330" fill="none" extrusionOk="0">
                <a:moveTo>
                  <a:pt x="0" y="0"/>
                </a:moveTo>
                <a:cubicBezTo>
                  <a:pt x="133560" y="26003"/>
                  <a:pt x="323615" y="-27117"/>
                  <a:pt x="582661" y="0"/>
                </a:cubicBezTo>
                <a:cubicBezTo>
                  <a:pt x="841707" y="27117"/>
                  <a:pt x="1123583" y="-35707"/>
                  <a:pt x="1387288" y="0"/>
                </a:cubicBezTo>
                <a:cubicBezTo>
                  <a:pt x="1650993" y="35707"/>
                  <a:pt x="1811871" y="23186"/>
                  <a:pt x="2136424" y="0"/>
                </a:cubicBezTo>
                <a:cubicBezTo>
                  <a:pt x="2460977" y="-23186"/>
                  <a:pt x="2673621" y="-26615"/>
                  <a:pt x="2941051" y="0"/>
                </a:cubicBezTo>
                <a:cubicBezTo>
                  <a:pt x="3208481" y="26615"/>
                  <a:pt x="3280477" y="-17001"/>
                  <a:pt x="3468221" y="0"/>
                </a:cubicBezTo>
                <a:cubicBezTo>
                  <a:pt x="3655965" y="17001"/>
                  <a:pt x="3880128" y="-32923"/>
                  <a:pt x="4272848" y="0"/>
                </a:cubicBezTo>
                <a:cubicBezTo>
                  <a:pt x="4665568" y="32923"/>
                  <a:pt x="4555032" y="24025"/>
                  <a:pt x="4800017" y="0"/>
                </a:cubicBezTo>
                <a:cubicBezTo>
                  <a:pt x="5045002" y="-24025"/>
                  <a:pt x="5308739" y="36786"/>
                  <a:pt x="5549153" y="0"/>
                </a:cubicBezTo>
                <a:cubicBezTo>
                  <a:pt x="5564676" y="126182"/>
                  <a:pt x="5545892" y="315740"/>
                  <a:pt x="5549153" y="461665"/>
                </a:cubicBezTo>
                <a:cubicBezTo>
                  <a:pt x="5552414" y="607591"/>
                  <a:pt x="5566185" y="822130"/>
                  <a:pt x="5549153" y="923330"/>
                </a:cubicBezTo>
                <a:cubicBezTo>
                  <a:pt x="5393066" y="908496"/>
                  <a:pt x="5132103" y="948924"/>
                  <a:pt x="4855509" y="923330"/>
                </a:cubicBezTo>
                <a:cubicBezTo>
                  <a:pt x="4578915" y="897736"/>
                  <a:pt x="4346239" y="889102"/>
                  <a:pt x="4106373" y="923330"/>
                </a:cubicBezTo>
                <a:cubicBezTo>
                  <a:pt x="3866507" y="957558"/>
                  <a:pt x="3646565" y="950700"/>
                  <a:pt x="3468221" y="923330"/>
                </a:cubicBezTo>
                <a:cubicBezTo>
                  <a:pt x="3289877" y="895960"/>
                  <a:pt x="2864196" y="895694"/>
                  <a:pt x="2663593" y="923330"/>
                </a:cubicBezTo>
                <a:cubicBezTo>
                  <a:pt x="2462990" y="950966"/>
                  <a:pt x="2269405" y="899637"/>
                  <a:pt x="2136424" y="923330"/>
                </a:cubicBezTo>
                <a:cubicBezTo>
                  <a:pt x="2003443" y="947023"/>
                  <a:pt x="1549250" y="914828"/>
                  <a:pt x="1387288" y="923330"/>
                </a:cubicBezTo>
                <a:cubicBezTo>
                  <a:pt x="1225326" y="931832"/>
                  <a:pt x="973048" y="913000"/>
                  <a:pt x="860119" y="923330"/>
                </a:cubicBezTo>
                <a:cubicBezTo>
                  <a:pt x="747190" y="933660"/>
                  <a:pt x="384503" y="937650"/>
                  <a:pt x="0" y="923330"/>
                </a:cubicBezTo>
                <a:cubicBezTo>
                  <a:pt x="-14030" y="727577"/>
                  <a:pt x="9403" y="605821"/>
                  <a:pt x="0" y="443198"/>
                </a:cubicBezTo>
                <a:cubicBezTo>
                  <a:pt x="-9403" y="280575"/>
                  <a:pt x="-2892" y="199111"/>
                  <a:pt x="0" y="0"/>
                </a:cubicBezTo>
                <a:close/>
              </a:path>
              <a:path w="5549153" h="923330" stroke="0" extrusionOk="0">
                <a:moveTo>
                  <a:pt x="0" y="0"/>
                </a:moveTo>
                <a:cubicBezTo>
                  <a:pt x="182514" y="24602"/>
                  <a:pt x="268714" y="14001"/>
                  <a:pt x="527170" y="0"/>
                </a:cubicBezTo>
                <a:cubicBezTo>
                  <a:pt x="785626" y="-14001"/>
                  <a:pt x="941301" y="-4213"/>
                  <a:pt x="1109831" y="0"/>
                </a:cubicBezTo>
                <a:cubicBezTo>
                  <a:pt x="1278361" y="4213"/>
                  <a:pt x="1404643" y="-870"/>
                  <a:pt x="1637000" y="0"/>
                </a:cubicBezTo>
                <a:cubicBezTo>
                  <a:pt x="1869357" y="870"/>
                  <a:pt x="2169573" y="-12568"/>
                  <a:pt x="2330644" y="0"/>
                </a:cubicBezTo>
                <a:cubicBezTo>
                  <a:pt x="2491715" y="12568"/>
                  <a:pt x="2738639" y="-32974"/>
                  <a:pt x="3079780" y="0"/>
                </a:cubicBezTo>
                <a:cubicBezTo>
                  <a:pt x="3420921" y="32974"/>
                  <a:pt x="3460231" y="-16299"/>
                  <a:pt x="3662441" y="0"/>
                </a:cubicBezTo>
                <a:cubicBezTo>
                  <a:pt x="3864651" y="16299"/>
                  <a:pt x="4058027" y="19855"/>
                  <a:pt x="4356085" y="0"/>
                </a:cubicBezTo>
                <a:cubicBezTo>
                  <a:pt x="4654143" y="-19855"/>
                  <a:pt x="5141030" y="-15571"/>
                  <a:pt x="5549153" y="0"/>
                </a:cubicBezTo>
                <a:cubicBezTo>
                  <a:pt x="5536691" y="212706"/>
                  <a:pt x="5529183" y="334638"/>
                  <a:pt x="5549153" y="433965"/>
                </a:cubicBezTo>
                <a:cubicBezTo>
                  <a:pt x="5569123" y="533293"/>
                  <a:pt x="5529731" y="815095"/>
                  <a:pt x="5549153" y="923330"/>
                </a:cubicBezTo>
                <a:cubicBezTo>
                  <a:pt x="5267143" y="911056"/>
                  <a:pt x="5062143" y="928156"/>
                  <a:pt x="4911000" y="923330"/>
                </a:cubicBezTo>
                <a:cubicBezTo>
                  <a:pt x="4759857" y="918504"/>
                  <a:pt x="4455978" y="945467"/>
                  <a:pt x="4272848" y="923330"/>
                </a:cubicBezTo>
                <a:cubicBezTo>
                  <a:pt x="4089718" y="901193"/>
                  <a:pt x="3920415" y="953057"/>
                  <a:pt x="3634695" y="923330"/>
                </a:cubicBezTo>
                <a:cubicBezTo>
                  <a:pt x="3348975" y="893603"/>
                  <a:pt x="3285860" y="937955"/>
                  <a:pt x="2996543" y="923330"/>
                </a:cubicBezTo>
                <a:cubicBezTo>
                  <a:pt x="2707226" y="908705"/>
                  <a:pt x="2669671" y="918405"/>
                  <a:pt x="2358390" y="923330"/>
                </a:cubicBezTo>
                <a:cubicBezTo>
                  <a:pt x="2047109" y="928255"/>
                  <a:pt x="1810130" y="920453"/>
                  <a:pt x="1553763" y="923330"/>
                </a:cubicBezTo>
                <a:cubicBezTo>
                  <a:pt x="1297396" y="926207"/>
                  <a:pt x="1221107" y="936215"/>
                  <a:pt x="1026593" y="923330"/>
                </a:cubicBezTo>
                <a:cubicBezTo>
                  <a:pt x="832079" y="910446"/>
                  <a:pt x="336703" y="877590"/>
                  <a:pt x="0" y="923330"/>
                </a:cubicBezTo>
                <a:cubicBezTo>
                  <a:pt x="11208" y="729213"/>
                  <a:pt x="-2241" y="656639"/>
                  <a:pt x="0" y="489365"/>
                </a:cubicBezTo>
                <a:cubicBezTo>
                  <a:pt x="2241" y="322091"/>
                  <a:pt x="14749" y="12917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Medidas de Utilização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Funcionários aprovam o novo paradigma?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Quanto tempo demoraram a habituar à interface?</a:t>
            </a:r>
          </a:p>
        </p:txBody>
      </p:sp>
    </p:spTree>
    <p:extLst>
      <p:ext uri="{BB962C8B-B14F-4D97-AF65-F5344CB8AC3E}">
        <p14:creationId xmlns:p14="http://schemas.microsoft.com/office/powerpoint/2010/main" val="322157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7CBD-C43A-822A-C2D2-2856B22A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C67178B-D64D-7926-B4C9-BF4E41A6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87924E-8389-A250-DB23-5DE4F9FC924C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Plano de Desenvolvimento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6A35-9D19-623A-D236-97896200DBCE}"/>
              </a:ext>
            </a:extLst>
          </p:cNvPr>
          <p:cNvSpPr txBox="1"/>
          <p:nvPr/>
        </p:nvSpPr>
        <p:spPr>
          <a:xfrm>
            <a:off x="2382473" y="3417809"/>
            <a:ext cx="5856081" cy="1200329"/>
          </a:xfrm>
          <a:custGeom>
            <a:avLst/>
            <a:gdLst>
              <a:gd name="connsiteX0" fmla="*/ 0 w 5856081"/>
              <a:gd name="connsiteY0" fmla="*/ 0 h 1200329"/>
              <a:gd name="connsiteX1" fmla="*/ 709236 w 5856081"/>
              <a:gd name="connsiteY1" fmla="*/ 0 h 1200329"/>
              <a:gd name="connsiteX2" fmla="*/ 1184230 w 5856081"/>
              <a:gd name="connsiteY2" fmla="*/ 0 h 1200329"/>
              <a:gd name="connsiteX3" fmla="*/ 1776345 w 5856081"/>
              <a:gd name="connsiteY3" fmla="*/ 0 h 1200329"/>
              <a:gd name="connsiteX4" fmla="*/ 2544142 w 5856081"/>
              <a:gd name="connsiteY4" fmla="*/ 0 h 1200329"/>
              <a:gd name="connsiteX5" fmla="*/ 3077696 w 5856081"/>
              <a:gd name="connsiteY5" fmla="*/ 0 h 1200329"/>
              <a:gd name="connsiteX6" fmla="*/ 3552689 w 5856081"/>
              <a:gd name="connsiteY6" fmla="*/ 0 h 1200329"/>
              <a:gd name="connsiteX7" fmla="*/ 4086243 w 5856081"/>
              <a:gd name="connsiteY7" fmla="*/ 0 h 1200329"/>
              <a:gd name="connsiteX8" fmla="*/ 4561236 w 5856081"/>
              <a:gd name="connsiteY8" fmla="*/ 0 h 1200329"/>
              <a:gd name="connsiteX9" fmla="*/ 5036230 w 5856081"/>
              <a:gd name="connsiteY9" fmla="*/ 0 h 1200329"/>
              <a:gd name="connsiteX10" fmla="*/ 5856081 w 5856081"/>
              <a:gd name="connsiteY10" fmla="*/ 0 h 1200329"/>
              <a:gd name="connsiteX11" fmla="*/ 5856081 w 5856081"/>
              <a:gd name="connsiteY11" fmla="*/ 576158 h 1200329"/>
              <a:gd name="connsiteX12" fmla="*/ 5856081 w 5856081"/>
              <a:gd name="connsiteY12" fmla="*/ 1200329 h 1200329"/>
              <a:gd name="connsiteX13" fmla="*/ 5381088 w 5856081"/>
              <a:gd name="connsiteY13" fmla="*/ 1200329 h 1200329"/>
              <a:gd name="connsiteX14" fmla="*/ 4613290 w 5856081"/>
              <a:gd name="connsiteY14" fmla="*/ 1200329 h 1200329"/>
              <a:gd name="connsiteX15" fmla="*/ 3962615 w 5856081"/>
              <a:gd name="connsiteY15" fmla="*/ 1200329 h 1200329"/>
              <a:gd name="connsiteX16" fmla="*/ 3311939 w 5856081"/>
              <a:gd name="connsiteY16" fmla="*/ 1200329 h 1200329"/>
              <a:gd name="connsiteX17" fmla="*/ 2602703 w 5856081"/>
              <a:gd name="connsiteY17" fmla="*/ 1200329 h 1200329"/>
              <a:gd name="connsiteX18" fmla="*/ 2127709 w 5856081"/>
              <a:gd name="connsiteY18" fmla="*/ 1200329 h 1200329"/>
              <a:gd name="connsiteX19" fmla="*/ 1535595 w 5856081"/>
              <a:gd name="connsiteY19" fmla="*/ 1200329 h 1200329"/>
              <a:gd name="connsiteX20" fmla="*/ 826358 w 5856081"/>
              <a:gd name="connsiteY20" fmla="*/ 1200329 h 1200329"/>
              <a:gd name="connsiteX21" fmla="*/ 0 w 5856081"/>
              <a:gd name="connsiteY21" fmla="*/ 1200329 h 1200329"/>
              <a:gd name="connsiteX22" fmla="*/ 0 w 5856081"/>
              <a:gd name="connsiteY22" fmla="*/ 624171 h 1200329"/>
              <a:gd name="connsiteX23" fmla="*/ 0 w 5856081"/>
              <a:gd name="connsiteY23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081" h="1200329" fill="none" extrusionOk="0">
                <a:moveTo>
                  <a:pt x="0" y="0"/>
                </a:moveTo>
                <a:cubicBezTo>
                  <a:pt x="182585" y="-4290"/>
                  <a:pt x="504693" y="-6185"/>
                  <a:pt x="709236" y="0"/>
                </a:cubicBezTo>
                <a:cubicBezTo>
                  <a:pt x="913779" y="6185"/>
                  <a:pt x="954572" y="-12554"/>
                  <a:pt x="1184230" y="0"/>
                </a:cubicBezTo>
                <a:cubicBezTo>
                  <a:pt x="1413888" y="12554"/>
                  <a:pt x="1576140" y="28480"/>
                  <a:pt x="1776345" y="0"/>
                </a:cubicBezTo>
                <a:cubicBezTo>
                  <a:pt x="1976551" y="-28480"/>
                  <a:pt x="2300107" y="-27373"/>
                  <a:pt x="2544142" y="0"/>
                </a:cubicBezTo>
                <a:cubicBezTo>
                  <a:pt x="2788177" y="27373"/>
                  <a:pt x="2916006" y="-8818"/>
                  <a:pt x="3077696" y="0"/>
                </a:cubicBezTo>
                <a:cubicBezTo>
                  <a:pt x="3239386" y="8818"/>
                  <a:pt x="3334235" y="14268"/>
                  <a:pt x="3552689" y="0"/>
                </a:cubicBezTo>
                <a:cubicBezTo>
                  <a:pt x="3771143" y="-14268"/>
                  <a:pt x="3928595" y="-20826"/>
                  <a:pt x="4086243" y="0"/>
                </a:cubicBezTo>
                <a:cubicBezTo>
                  <a:pt x="4243891" y="20826"/>
                  <a:pt x="4417289" y="-19323"/>
                  <a:pt x="4561236" y="0"/>
                </a:cubicBezTo>
                <a:cubicBezTo>
                  <a:pt x="4705183" y="19323"/>
                  <a:pt x="4806095" y="2132"/>
                  <a:pt x="5036230" y="0"/>
                </a:cubicBezTo>
                <a:cubicBezTo>
                  <a:pt x="5266365" y="-2132"/>
                  <a:pt x="5626713" y="-28116"/>
                  <a:pt x="5856081" y="0"/>
                </a:cubicBezTo>
                <a:cubicBezTo>
                  <a:pt x="5882893" y="141543"/>
                  <a:pt x="5842308" y="364412"/>
                  <a:pt x="5856081" y="576158"/>
                </a:cubicBezTo>
                <a:cubicBezTo>
                  <a:pt x="5869854" y="787904"/>
                  <a:pt x="5847199" y="953569"/>
                  <a:pt x="5856081" y="1200329"/>
                </a:cubicBezTo>
                <a:cubicBezTo>
                  <a:pt x="5726374" y="1183788"/>
                  <a:pt x="5606925" y="1191468"/>
                  <a:pt x="5381088" y="1200329"/>
                </a:cubicBezTo>
                <a:cubicBezTo>
                  <a:pt x="5155251" y="1209190"/>
                  <a:pt x="4809373" y="1206737"/>
                  <a:pt x="4613290" y="1200329"/>
                </a:cubicBezTo>
                <a:cubicBezTo>
                  <a:pt x="4417207" y="1193921"/>
                  <a:pt x="4237757" y="1211477"/>
                  <a:pt x="3962615" y="1200329"/>
                </a:cubicBezTo>
                <a:cubicBezTo>
                  <a:pt x="3687473" y="1189181"/>
                  <a:pt x="3559425" y="1169232"/>
                  <a:pt x="3311939" y="1200329"/>
                </a:cubicBezTo>
                <a:cubicBezTo>
                  <a:pt x="3064453" y="1231426"/>
                  <a:pt x="2866238" y="1197920"/>
                  <a:pt x="2602703" y="1200329"/>
                </a:cubicBezTo>
                <a:cubicBezTo>
                  <a:pt x="2339168" y="1202738"/>
                  <a:pt x="2330947" y="1199871"/>
                  <a:pt x="2127709" y="1200329"/>
                </a:cubicBezTo>
                <a:cubicBezTo>
                  <a:pt x="1924471" y="1200787"/>
                  <a:pt x="1669366" y="1229216"/>
                  <a:pt x="1535595" y="1200329"/>
                </a:cubicBezTo>
                <a:cubicBezTo>
                  <a:pt x="1401824" y="1171442"/>
                  <a:pt x="1121720" y="1228156"/>
                  <a:pt x="826358" y="1200329"/>
                </a:cubicBezTo>
                <a:cubicBezTo>
                  <a:pt x="530996" y="1172502"/>
                  <a:pt x="209905" y="1208208"/>
                  <a:pt x="0" y="1200329"/>
                </a:cubicBezTo>
                <a:cubicBezTo>
                  <a:pt x="-1507" y="1044408"/>
                  <a:pt x="-2524" y="821386"/>
                  <a:pt x="0" y="624171"/>
                </a:cubicBezTo>
                <a:cubicBezTo>
                  <a:pt x="2524" y="426956"/>
                  <a:pt x="8647" y="239111"/>
                  <a:pt x="0" y="0"/>
                </a:cubicBezTo>
                <a:close/>
              </a:path>
              <a:path w="5856081" h="1200329" stroke="0" extrusionOk="0">
                <a:moveTo>
                  <a:pt x="0" y="0"/>
                </a:moveTo>
                <a:cubicBezTo>
                  <a:pt x="172246" y="20433"/>
                  <a:pt x="347751" y="-24855"/>
                  <a:pt x="533554" y="0"/>
                </a:cubicBezTo>
                <a:cubicBezTo>
                  <a:pt x="719357" y="24855"/>
                  <a:pt x="934462" y="7727"/>
                  <a:pt x="1125669" y="0"/>
                </a:cubicBezTo>
                <a:cubicBezTo>
                  <a:pt x="1316876" y="-7727"/>
                  <a:pt x="1410502" y="6640"/>
                  <a:pt x="1600662" y="0"/>
                </a:cubicBezTo>
                <a:cubicBezTo>
                  <a:pt x="1790822" y="-6640"/>
                  <a:pt x="2036068" y="31395"/>
                  <a:pt x="2251338" y="0"/>
                </a:cubicBezTo>
                <a:cubicBezTo>
                  <a:pt x="2466608" y="-31395"/>
                  <a:pt x="2557357" y="19827"/>
                  <a:pt x="2726331" y="0"/>
                </a:cubicBezTo>
                <a:cubicBezTo>
                  <a:pt x="2895305" y="-19827"/>
                  <a:pt x="3288404" y="26871"/>
                  <a:pt x="3435568" y="0"/>
                </a:cubicBezTo>
                <a:cubicBezTo>
                  <a:pt x="3582732" y="-26871"/>
                  <a:pt x="3833692" y="-1614"/>
                  <a:pt x="4086243" y="0"/>
                </a:cubicBezTo>
                <a:cubicBezTo>
                  <a:pt x="4338795" y="1614"/>
                  <a:pt x="4432657" y="16543"/>
                  <a:pt x="4619797" y="0"/>
                </a:cubicBezTo>
                <a:cubicBezTo>
                  <a:pt x="4806937" y="-16543"/>
                  <a:pt x="5044816" y="6607"/>
                  <a:pt x="5211912" y="0"/>
                </a:cubicBezTo>
                <a:cubicBezTo>
                  <a:pt x="5379008" y="-6607"/>
                  <a:pt x="5725732" y="-6862"/>
                  <a:pt x="5856081" y="0"/>
                </a:cubicBezTo>
                <a:cubicBezTo>
                  <a:pt x="5865479" y="176111"/>
                  <a:pt x="5855452" y="413296"/>
                  <a:pt x="5856081" y="564155"/>
                </a:cubicBezTo>
                <a:cubicBezTo>
                  <a:pt x="5856710" y="715014"/>
                  <a:pt x="5870606" y="965547"/>
                  <a:pt x="5856081" y="1200329"/>
                </a:cubicBezTo>
                <a:cubicBezTo>
                  <a:pt x="5663189" y="1188901"/>
                  <a:pt x="5493589" y="1210928"/>
                  <a:pt x="5322527" y="1200329"/>
                </a:cubicBezTo>
                <a:cubicBezTo>
                  <a:pt x="5151465" y="1189730"/>
                  <a:pt x="4848129" y="1182877"/>
                  <a:pt x="4554730" y="1200329"/>
                </a:cubicBezTo>
                <a:cubicBezTo>
                  <a:pt x="4261331" y="1217781"/>
                  <a:pt x="4007162" y="1236766"/>
                  <a:pt x="3786932" y="1200329"/>
                </a:cubicBezTo>
                <a:cubicBezTo>
                  <a:pt x="3566702" y="1163892"/>
                  <a:pt x="3181865" y="1212266"/>
                  <a:pt x="3019135" y="1200329"/>
                </a:cubicBezTo>
                <a:cubicBezTo>
                  <a:pt x="2856405" y="1188392"/>
                  <a:pt x="2555566" y="1185494"/>
                  <a:pt x="2309899" y="1200329"/>
                </a:cubicBezTo>
                <a:cubicBezTo>
                  <a:pt x="2064232" y="1215164"/>
                  <a:pt x="1913618" y="1197542"/>
                  <a:pt x="1776345" y="1200329"/>
                </a:cubicBezTo>
                <a:cubicBezTo>
                  <a:pt x="1639072" y="1203116"/>
                  <a:pt x="1425885" y="1175017"/>
                  <a:pt x="1184230" y="1200329"/>
                </a:cubicBezTo>
                <a:cubicBezTo>
                  <a:pt x="942575" y="1225641"/>
                  <a:pt x="274051" y="1182888"/>
                  <a:pt x="0" y="1200329"/>
                </a:cubicBezTo>
                <a:cubicBezTo>
                  <a:pt x="10876" y="911637"/>
                  <a:pt x="11935" y="811772"/>
                  <a:pt x="0" y="600165"/>
                </a:cubicBezTo>
                <a:cubicBezTo>
                  <a:pt x="-11935" y="388558"/>
                  <a:pt x="9979" y="18895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b="1"/>
              <a:t>Reuniões Semanais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Análise do ponto de situação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Correções às tarefas feitas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Reajuste da inicial distribuição das tarefas seguintes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91BBC-6208-6EE4-49DF-8691B06E06E0}"/>
              </a:ext>
            </a:extLst>
          </p:cNvPr>
          <p:cNvSpPr txBox="1"/>
          <p:nvPr/>
        </p:nvSpPr>
        <p:spPr>
          <a:xfrm>
            <a:off x="991813" y="1031421"/>
            <a:ext cx="8403574" cy="923330"/>
          </a:xfrm>
          <a:custGeom>
            <a:avLst/>
            <a:gdLst>
              <a:gd name="connsiteX0" fmla="*/ 0 w 8403574"/>
              <a:gd name="connsiteY0" fmla="*/ 0 h 923330"/>
              <a:gd name="connsiteX1" fmla="*/ 730465 w 8403574"/>
              <a:gd name="connsiteY1" fmla="*/ 0 h 923330"/>
              <a:gd name="connsiteX2" fmla="*/ 1208822 w 8403574"/>
              <a:gd name="connsiteY2" fmla="*/ 0 h 923330"/>
              <a:gd name="connsiteX3" fmla="*/ 1771215 w 8403574"/>
              <a:gd name="connsiteY3" fmla="*/ 0 h 923330"/>
              <a:gd name="connsiteX4" fmla="*/ 2585715 w 8403574"/>
              <a:gd name="connsiteY4" fmla="*/ 0 h 923330"/>
              <a:gd name="connsiteX5" fmla="*/ 3400215 w 8403574"/>
              <a:gd name="connsiteY5" fmla="*/ 0 h 923330"/>
              <a:gd name="connsiteX6" fmla="*/ 3794537 w 8403574"/>
              <a:gd name="connsiteY6" fmla="*/ 0 h 923330"/>
              <a:gd name="connsiteX7" fmla="*/ 4356930 w 8403574"/>
              <a:gd name="connsiteY7" fmla="*/ 0 h 923330"/>
              <a:gd name="connsiteX8" fmla="*/ 5171430 w 8403574"/>
              <a:gd name="connsiteY8" fmla="*/ 0 h 923330"/>
              <a:gd name="connsiteX9" fmla="*/ 5817859 w 8403574"/>
              <a:gd name="connsiteY9" fmla="*/ 0 h 923330"/>
              <a:gd name="connsiteX10" fmla="*/ 6296216 w 8403574"/>
              <a:gd name="connsiteY10" fmla="*/ 0 h 923330"/>
              <a:gd name="connsiteX11" fmla="*/ 7110716 w 8403574"/>
              <a:gd name="connsiteY11" fmla="*/ 0 h 923330"/>
              <a:gd name="connsiteX12" fmla="*/ 7757145 w 8403574"/>
              <a:gd name="connsiteY12" fmla="*/ 0 h 923330"/>
              <a:gd name="connsiteX13" fmla="*/ 8403574 w 8403574"/>
              <a:gd name="connsiteY13" fmla="*/ 0 h 923330"/>
              <a:gd name="connsiteX14" fmla="*/ 8403574 w 8403574"/>
              <a:gd name="connsiteY14" fmla="*/ 433965 h 923330"/>
              <a:gd name="connsiteX15" fmla="*/ 8403574 w 8403574"/>
              <a:gd name="connsiteY15" fmla="*/ 923330 h 923330"/>
              <a:gd name="connsiteX16" fmla="*/ 7925217 w 8403574"/>
              <a:gd name="connsiteY16" fmla="*/ 923330 h 923330"/>
              <a:gd name="connsiteX17" fmla="*/ 7278788 w 8403574"/>
              <a:gd name="connsiteY17" fmla="*/ 923330 h 923330"/>
              <a:gd name="connsiteX18" fmla="*/ 6800431 w 8403574"/>
              <a:gd name="connsiteY18" fmla="*/ 923330 h 923330"/>
              <a:gd name="connsiteX19" fmla="*/ 6238038 w 8403574"/>
              <a:gd name="connsiteY19" fmla="*/ 923330 h 923330"/>
              <a:gd name="connsiteX20" fmla="*/ 5423537 w 8403574"/>
              <a:gd name="connsiteY20" fmla="*/ 923330 h 923330"/>
              <a:gd name="connsiteX21" fmla="*/ 4945180 w 8403574"/>
              <a:gd name="connsiteY21" fmla="*/ 923330 h 923330"/>
              <a:gd name="connsiteX22" fmla="*/ 4214716 w 8403574"/>
              <a:gd name="connsiteY22" fmla="*/ 923330 h 923330"/>
              <a:gd name="connsiteX23" fmla="*/ 3652323 w 8403574"/>
              <a:gd name="connsiteY23" fmla="*/ 923330 h 923330"/>
              <a:gd name="connsiteX24" fmla="*/ 3258001 w 8403574"/>
              <a:gd name="connsiteY24" fmla="*/ 923330 h 923330"/>
              <a:gd name="connsiteX25" fmla="*/ 2527536 w 8403574"/>
              <a:gd name="connsiteY25" fmla="*/ 923330 h 923330"/>
              <a:gd name="connsiteX26" fmla="*/ 1965143 w 8403574"/>
              <a:gd name="connsiteY26" fmla="*/ 923330 h 923330"/>
              <a:gd name="connsiteX27" fmla="*/ 1402750 w 8403574"/>
              <a:gd name="connsiteY27" fmla="*/ 923330 h 923330"/>
              <a:gd name="connsiteX28" fmla="*/ 756322 w 8403574"/>
              <a:gd name="connsiteY28" fmla="*/ 923330 h 923330"/>
              <a:gd name="connsiteX29" fmla="*/ 0 w 8403574"/>
              <a:gd name="connsiteY29" fmla="*/ 923330 h 923330"/>
              <a:gd name="connsiteX30" fmla="*/ 0 w 8403574"/>
              <a:gd name="connsiteY30" fmla="*/ 470898 h 923330"/>
              <a:gd name="connsiteX31" fmla="*/ 0 w 8403574"/>
              <a:gd name="connsiteY31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403574" h="923330" fill="none" extrusionOk="0">
                <a:moveTo>
                  <a:pt x="0" y="0"/>
                </a:moveTo>
                <a:cubicBezTo>
                  <a:pt x="206466" y="-19725"/>
                  <a:pt x="559867" y="-16253"/>
                  <a:pt x="730465" y="0"/>
                </a:cubicBezTo>
                <a:cubicBezTo>
                  <a:pt x="901064" y="16253"/>
                  <a:pt x="1033601" y="-19947"/>
                  <a:pt x="1208822" y="0"/>
                </a:cubicBezTo>
                <a:cubicBezTo>
                  <a:pt x="1384043" y="19947"/>
                  <a:pt x="1501390" y="-4902"/>
                  <a:pt x="1771215" y="0"/>
                </a:cubicBezTo>
                <a:cubicBezTo>
                  <a:pt x="2041040" y="4902"/>
                  <a:pt x="2339145" y="29115"/>
                  <a:pt x="2585715" y="0"/>
                </a:cubicBezTo>
                <a:cubicBezTo>
                  <a:pt x="2832285" y="-29115"/>
                  <a:pt x="3023052" y="-32982"/>
                  <a:pt x="3400215" y="0"/>
                </a:cubicBezTo>
                <a:cubicBezTo>
                  <a:pt x="3777378" y="32982"/>
                  <a:pt x="3639954" y="1499"/>
                  <a:pt x="3794537" y="0"/>
                </a:cubicBezTo>
                <a:cubicBezTo>
                  <a:pt x="3949120" y="-1499"/>
                  <a:pt x="4080448" y="-14857"/>
                  <a:pt x="4356930" y="0"/>
                </a:cubicBezTo>
                <a:cubicBezTo>
                  <a:pt x="4633412" y="14857"/>
                  <a:pt x="4916663" y="-40662"/>
                  <a:pt x="5171430" y="0"/>
                </a:cubicBezTo>
                <a:cubicBezTo>
                  <a:pt x="5426197" y="40662"/>
                  <a:pt x="5592643" y="-29330"/>
                  <a:pt x="5817859" y="0"/>
                </a:cubicBezTo>
                <a:cubicBezTo>
                  <a:pt x="6043075" y="29330"/>
                  <a:pt x="6114410" y="-16038"/>
                  <a:pt x="6296216" y="0"/>
                </a:cubicBezTo>
                <a:cubicBezTo>
                  <a:pt x="6478022" y="16038"/>
                  <a:pt x="6777317" y="38374"/>
                  <a:pt x="7110716" y="0"/>
                </a:cubicBezTo>
                <a:cubicBezTo>
                  <a:pt x="7444115" y="-38374"/>
                  <a:pt x="7577432" y="8622"/>
                  <a:pt x="7757145" y="0"/>
                </a:cubicBezTo>
                <a:cubicBezTo>
                  <a:pt x="7936858" y="-8622"/>
                  <a:pt x="8098034" y="-6063"/>
                  <a:pt x="8403574" y="0"/>
                </a:cubicBezTo>
                <a:cubicBezTo>
                  <a:pt x="8384277" y="124183"/>
                  <a:pt x="8396354" y="293508"/>
                  <a:pt x="8403574" y="433965"/>
                </a:cubicBezTo>
                <a:cubicBezTo>
                  <a:pt x="8410794" y="574422"/>
                  <a:pt x="8401207" y="759706"/>
                  <a:pt x="8403574" y="923330"/>
                </a:cubicBezTo>
                <a:cubicBezTo>
                  <a:pt x="8242547" y="916803"/>
                  <a:pt x="8101524" y="920493"/>
                  <a:pt x="7925217" y="923330"/>
                </a:cubicBezTo>
                <a:cubicBezTo>
                  <a:pt x="7748910" y="926167"/>
                  <a:pt x="7483337" y="896423"/>
                  <a:pt x="7278788" y="923330"/>
                </a:cubicBezTo>
                <a:cubicBezTo>
                  <a:pt x="7074239" y="950237"/>
                  <a:pt x="6905229" y="909667"/>
                  <a:pt x="6800431" y="923330"/>
                </a:cubicBezTo>
                <a:cubicBezTo>
                  <a:pt x="6695633" y="936993"/>
                  <a:pt x="6488808" y="925804"/>
                  <a:pt x="6238038" y="923330"/>
                </a:cubicBezTo>
                <a:cubicBezTo>
                  <a:pt x="5987268" y="920856"/>
                  <a:pt x="5746772" y="915158"/>
                  <a:pt x="5423537" y="923330"/>
                </a:cubicBezTo>
                <a:cubicBezTo>
                  <a:pt x="5100302" y="931502"/>
                  <a:pt x="5109316" y="945435"/>
                  <a:pt x="4945180" y="923330"/>
                </a:cubicBezTo>
                <a:cubicBezTo>
                  <a:pt x="4781044" y="901225"/>
                  <a:pt x="4534636" y="949757"/>
                  <a:pt x="4214716" y="923330"/>
                </a:cubicBezTo>
                <a:cubicBezTo>
                  <a:pt x="3894796" y="896903"/>
                  <a:pt x="3932313" y="930432"/>
                  <a:pt x="3652323" y="923330"/>
                </a:cubicBezTo>
                <a:cubicBezTo>
                  <a:pt x="3372333" y="916228"/>
                  <a:pt x="3419277" y="930247"/>
                  <a:pt x="3258001" y="923330"/>
                </a:cubicBezTo>
                <a:cubicBezTo>
                  <a:pt x="3096725" y="916413"/>
                  <a:pt x="2793829" y="948458"/>
                  <a:pt x="2527536" y="923330"/>
                </a:cubicBezTo>
                <a:cubicBezTo>
                  <a:pt x="2261244" y="898202"/>
                  <a:pt x="2087630" y="936961"/>
                  <a:pt x="1965143" y="923330"/>
                </a:cubicBezTo>
                <a:cubicBezTo>
                  <a:pt x="1842656" y="909699"/>
                  <a:pt x="1556105" y="905738"/>
                  <a:pt x="1402750" y="923330"/>
                </a:cubicBezTo>
                <a:cubicBezTo>
                  <a:pt x="1249395" y="940922"/>
                  <a:pt x="900452" y="926213"/>
                  <a:pt x="756322" y="923330"/>
                </a:cubicBezTo>
                <a:cubicBezTo>
                  <a:pt x="612192" y="920447"/>
                  <a:pt x="294105" y="922508"/>
                  <a:pt x="0" y="923330"/>
                </a:cubicBezTo>
                <a:cubicBezTo>
                  <a:pt x="15229" y="761875"/>
                  <a:pt x="13209" y="619439"/>
                  <a:pt x="0" y="470898"/>
                </a:cubicBezTo>
                <a:cubicBezTo>
                  <a:pt x="-13209" y="322357"/>
                  <a:pt x="4614" y="220527"/>
                  <a:pt x="0" y="0"/>
                </a:cubicBezTo>
                <a:close/>
              </a:path>
              <a:path w="8403574" h="923330" stroke="0" extrusionOk="0">
                <a:moveTo>
                  <a:pt x="0" y="0"/>
                </a:moveTo>
                <a:cubicBezTo>
                  <a:pt x="110746" y="17159"/>
                  <a:pt x="211914" y="10489"/>
                  <a:pt x="394322" y="0"/>
                </a:cubicBezTo>
                <a:cubicBezTo>
                  <a:pt x="576730" y="-10489"/>
                  <a:pt x="717367" y="14957"/>
                  <a:pt x="872679" y="0"/>
                </a:cubicBezTo>
                <a:cubicBezTo>
                  <a:pt x="1027991" y="-14957"/>
                  <a:pt x="1171850" y="18345"/>
                  <a:pt x="1267000" y="0"/>
                </a:cubicBezTo>
                <a:cubicBezTo>
                  <a:pt x="1362150" y="-18345"/>
                  <a:pt x="1665161" y="15473"/>
                  <a:pt x="1913429" y="0"/>
                </a:cubicBezTo>
                <a:cubicBezTo>
                  <a:pt x="2161697" y="-15473"/>
                  <a:pt x="2476602" y="27179"/>
                  <a:pt x="2643894" y="0"/>
                </a:cubicBezTo>
                <a:cubicBezTo>
                  <a:pt x="2811186" y="-27179"/>
                  <a:pt x="2975209" y="-10695"/>
                  <a:pt x="3122251" y="0"/>
                </a:cubicBezTo>
                <a:cubicBezTo>
                  <a:pt x="3269293" y="10695"/>
                  <a:pt x="3520594" y="30851"/>
                  <a:pt x="3768680" y="0"/>
                </a:cubicBezTo>
                <a:cubicBezTo>
                  <a:pt x="4016766" y="-30851"/>
                  <a:pt x="4153510" y="32480"/>
                  <a:pt x="4499144" y="0"/>
                </a:cubicBezTo>
                <a:cubicBezTo>
                  <a:pt x="4844778" y="-32480"/>
                  <a:pt x="4731179" y="-17739"/>
                  <a:pt x="4893466" y="0"/>
                </a:cubicBezTo>
                <a:cubicBezTo>
                  <a:pt x="5055753" y="17739"/>
                  <a:pt x="5528403" y="18575"/>
                  <a:pt x="5707966" y="0"/>
                </a:cubicBezTo>
                <a:cubicBezTo>
                  <a:pt x="5887529" y="-18575"/>
                  <a:pt x="6020891" y="-17061"/>
                  <a:pt x="6186323" y="0"/>
                </a:cubicBezTo>
                <a:cubicBezTo>
                  <a:pt x="6351755" y="17061"/>
                  <a:pt x="6572346" y="20056"/>
                  <a:pt x="6748716" y="0"/>
                </a:cubicBezTo>
                <a:cubicBezTo>
                  <a:pt x="6925086" y="-20056"/>
                  <a:pt x="7073635" y="-721"/>
                  <a:pt x="7311109" y="0"/>
                </a:cubicBezTo>
                <a:cubicBezTo>
                  <a:pt x="7548583" y="721"/>
                  <a:pt x="7564199" y="-5207"/>
                  <a:pt x="7789467" y="0"/>
                </a:cubicBezTo>
                <a:cubicBezTo>
                  <a:pt x="8014735" y="5207"/>
                  <a:pt x="8223581" y="-10130"/>
                  <a:pt x="8403574" y="0"/>
                </a:cubicBezTo>
                <a:cubicBezTo>
                  <a:pt x="8398969" y="202193"/>
                  <a:pt x="8381841" y="256405"/>
                  <a:pt x="8403574" y="470898"/>
                </a:cubicBezTo>
                <a:cubicBezTo>
                  <a:pt x="8425307" y="685391"/>
                  <a:pt x="8413639" y="759126"/>
                  <a:pt x="8403574" y="923330"/>
                </a:cubicBezTo>
                <a:cubicBezTo>
                  <a:pt x="8135122" y="937756"/>
                  <a:pt x="7765483" y="906886"/>
                  <a:pt x="7589074" y="923330"/>
                </a:cubicBezTo>
                <a:cubicBezTo>
                  <a:pt x="7412665" y="939774"/>
                  <a:pt x="7354809" y="915542"/>
                  <a:pt x="7194752" y="923330"/>
                </a:cubicBezTo>
                <a:cubicBezTo>
                  <a:pt x="7034695" y="931118"/>
                  <a:pt x="6611458" y="899205"/>
                  <a:pt x="6380252" y="923330"/>
                </a:cubicBezTo>
                <a:cubicBezTo>
                  <a:pt x="6149046" y="947455"/>
                  <a:pt x="6086774" y="931908"/>
                  <a:pt x="5901895" y="923330"/>
                </a:cubicBezTo>
                <a:cubicBezTo>
                  <a:pt x="5717016" y="914752"/>
                  <a:pt x="5611609" y="924808"/>
                  <a:pt x="5423537" y="923330"/>
                </a:cubicBezTo>
                <a:cubicBezTo>
                  <a:pt x="5235465" y="921852"/>
                  <a:pt x="5140747" y="900980"/>
                  <a:pt x="4945180" y="923330"/>
                </a:cubicBezTo>
                <a:cubicBezTo>
                  <a:pt x="4749613" y="945680"/>
                  <a:pt x="4523716" y="932150"/>
                  <a:pt x="4382787" y="923330"/>
                </a:cubicBezTo>
                <a:cubicBezTo>
                  <a:pt x="4241858" y="914510"/>
                  <a:pt x="3964774" y="911270"/>
                  <a:pt x="3736358" y="923330"/>
                </a:cubicBezTo>
                <a:cubicBezTo>
                  <a:pt x="3507942" y="935390"/>
                  <a:pt x="3236486" y="894432"/>
                  <a:pt x="3089930" y="923330"/>
                </a:cubicBezTo>
                <a:cubicBezTo>
                  <a:pt x="2943374" y="952228"/>
                  <a:pt x="2785413" y="922687"/>
                  <a:pt x="2695608" y="923330"/>
                </a:cubicBezTo>
                <a:cubicBezTo>
                  <a:pt x="2605803" y="923973"/>
                  <a:pt x="2145108" y="889172"/>
                  <a:pt x="1881108" y="923330"/>
                </a:cubicBezTo>
                <a:cubicBezTo>
                  <a:pt x="1617108" y="957488"/>
                  <a:pt x="1420571" y="931553"/>
                  <a:pt x="1150643" y="923330"/>
                </a:cubicBezTo>
                <a:cubicBezTo>
                  <a:pt x="880715" y="915107"/>
                  <a:pt x="920291" y="922913"/>
                  <a:pt x="756322" y="923330"/>
                </a:cubicBezTo>
                <a:cubicBezTo>
                  <a:pt x="592353" y="923747"/>
                  <a:pt x="242556" y="942753"/>
                  <a:pt x="0" y="923330"/>
                </a:cubicBezTo>
                <a:cubicBezTo>
                  <a:pt x="-21994" y="707661"/>
                  <a:pt x="-9745" y="565654"/>
                  <a:pt x="0" y="452432"/>
                </a:cubicBezTo>
                <a:cubicBezTo>
                  <a:pt x="9745" y="339210"/>
                  <a:pt x="17250" y="12468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Primeira Reunião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Divisão do desenvolvimento em fases &amp; tarefas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Elaboração de diagrama de Gantt - leitura intuitiva e útil para distribuir tarefas!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B550F-5B87-9B76-0934-1F220A321C9B}"/>
              </a:ext>
            </a:extLst>
          </p:cNvPr>
          <p:cNvSpPr txBox="1"/>
          <p:nvPr/>
        </p:nvSpPr>
        <p:spPr>
          <a:xfrm>
            <a:off x="4552229" y="2253705"/>
            <a:ext cx="1651745" cy="923330"/>
          </a:xfrm>
          <a:custGeom>
            <a:avLst/>
            <a:gdLst>
              <a:gd name="connsiteX0" fmla="*/ 0 w 1651745"/>
              <a:gd name="connsiteY0" fmla="*/ 330395 h 923330"/>
              <a:gd name="connsiteX1" fmla="*/ 467675 w 1651745"/>
              <a:gd name="connsiteY1" fmla="*/ 330395 h 923330"/>
              <a:gd name="connsiteX2" fmla="*/ 467675 w 1651745"/>
              <a:gd name="connsiteY2" fmla="*/ 0 h 923330"/>
              <a:gd name="connsiteX3" fmla="*/ 840200 w 1651745"/>
              <a:gd name="connsiteY3" fmla="*/ 0 h 923330"/>
              <a:gd name="connsiteX4" fmla="*/ 1184070 w 1651745"/>
              <a:gd name="connsiteY4" fmla="*/ 0 h 923330"/>
              <a:gd name="connsiteX5" fmla="*/ 1184070 w 1651745"/>
              <a:gd name="connsiteY5" fmla="*/ 330395 h 923330"/>
              <a:gd name="connsiteX6" fmla="*/ 1651745 w 1651745"/>
              <a:gd name="connsiteY6" fmla="*/ 330395 h 923330"/>
              <a:gd name="connsiteX7" fmla="*/ 1238809 w 1651745"/>
              <a:gd name="connsiteY7" fmla="*/ 626863 h 923330"/>
              <a:gd name="connsiteX8" fmla="*/ 825873 w 1651745"/>
              <a:gd name="connsiteY8" fmla="*/ 923330 h 923330"/>
              <a:gd name="connsiteX9" fmla="*/ 437713 w 1651745"/>
              <a:gd name="connsiteY9" fmla="*/ 644651 h 923330"/>
              <a:gd name="connsiteX10" fmla="*/ 0 w 1651745"/>
              <a:gd name="connsiteY10" fmla="*/ 330395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1745" h="923330" fill="none" extrusionOk="0">
                <a:moveTo>
                  <a:pt x="0" y="330395"/>
                </a:moveTo>
                <a:cubicBezTo>
                  <a:pt x="164355" y="341885"/>
                  <a:pt x="237982" y="340599"/>
                  <a:pt x="467675" y="330395"/>
                </a:cubicBezTo>
                <a:cubicBezTo>
                  <a:pt x="466515" y="262378"/>
                  <a:pt x="478275" y="90753"/>
                  <a:pt x="467675" y="0"/>
                </a:cubicBezTo>
                <a:cubicBezTo>
                  <a:pt x="627973" y="-12466"/>
                  <a:pt x="686930" y="16363"/>
                  <a:pt x="840200" y="0"/>
                </a:cubicBezTo>
                <a:cubicBezTo>
                  <a:pt x="993471" y="-16363"/>
                  <a:pt x="1089621" y="2821"/>
                  <a:pt x="1184070" y="0"/>
                </a:cubicBezTo>
                <a:cubicBezTo>
                  <a:pt x="1197408" y="134653"/>
                  <a:pt x="1182820" y="204109"/>
                  <a:pt x="1184070" y="330395"/>
                </a:cubicBezTo>
                <a:cubicBezTo>
                  <a:pt x="1397557" y="338572"/>
                  <a:pt x="1440482" y="347337"/>
                  <a:pt x="1651745" y="330395"/>
                </a:cubicBezTo>
                <a:cubicBezTo>
                  <a:pt x="1454598" y="458190"/>
                  <a:pt x="1398552" y="511669"/>
                  <a:pt x="1238809" y="626863"/>
                </a:cubicBezTo>
                <a:cubicBezTo>
                  <a:pt x="1079065" y="742057"/>
                  <a:pt x="914207" y="833788"/>
                  <a:pt x="825873" y="923330"/>
                </a:cubicBezTo>
                <a:cubicBezTo>
                  <a:pt x="753984" y="848226"/>
                  <a:pt x="551502" y="716795"/>
                  <a:pt x="437713" y="644651"/>
                </a:cubicBezTo>
                <a:cubicBezTo>
                  <a:pt x="323924" y="572507"/>
                  <a:pt x="113648" y="404228"/>
                  <a:pt x="0" y="330395"/>
                </a:cubicBezTo>
                <a:close/>
              </a:path>
              <a:path w="1651745" h="923330" stroke="0" extrusionOk="0">
                <a:moveTo>
                  <a:pt x="0" y="330395"/>
                </a:moveTo>
                <a:cubicBezTo>
                  <a:pt x="138974" y="353440"/>
                  <a:pt x="250109" y="333446"/>
                  <a:pt x="467675" y="330395"/>
                </a:cubicBezTo>
                <a:cubicBezTo>
                  <a:pt x="475986" y="249889"/>
                  <a:pt x="463176" y="145876"/>
                  <a:pt x="467675" y="0"/>
                </a:cubicBezTo>
                <a:cubicBezTo>
                  <a:pt x="543359" y="8905"/>
                  <a:pt x="670254" y="-11987"/>
                  <a:pt x="804381" y="0"/>
                </a:cubicBezTo>
                <a:cubicBezTo>
                  <a:pt x="938508" y="11987"/>
                  <a:pt x="1100508" y="5165"/>
                  <a:pt x="1184070" y="0"/>
                </a:cubicBezTo>
                <a:cubicBezTo>
                  <a:pt x="1196763" y="129797"/>
                  <a:pt x="1186343" y="216526"/>
                  <a:pt x="1184070" y="330395"/>
                </a:cubicBezTo>
                <a:cubicBezTo>
                  <a:pt x="1383737" y="347295"/>
                  <a:pt x="1470195" y="309098"/>
                  <a:pt x="1651745" y="330395"/>
                </a:cubicBezTo>
                <a:cubicBezTo>
                  <a:pt x="1559337" y="424613"/>
                  <a:pt x="1376770" y="503097"/>
                  <a:pt x="1222292" y="638721"/>
                </a:cubicBezTo>
                <a:cubicBezTo>
                  <a:pt x="1067814" y="774345"/>
                  <a:pt x="1020755" y="788736"/>
                  <a:pt x="825873" y="923330"/>
                </a:cubicBezTo>
                <a:cubicBezTo>
                  <a:pt x="681735" y="825183"/>
                  <a:pt x="617411" y="783988"/>
                  <a:pt x="421195" y="632792"/>
                </a:cubicBezTo>
                <a:cubicBezTo>
                  <a:pt x="224979" y="481596"/>
                  <a:pt x="96963" y="374141"/>
                  <a:pt x="0" y="330395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BACFE6-09DD-6F68-2926-E0F21263794F}"/>
              </a:ext>
            </a:extLst>
          </p:cNvPr>
          <p:cNvSpPr/>
          <p:nvPr/>
        </p:nvSpPr>
        <p:spPr>
          <a:xfrm>
            <a:off x="2076449" y="3028950"/>
            <a:ext cx="6505575" cy="2066925"/>
          </a:xfrm>
          <a:custGeom>
            <a:avLst/>
            <a:gdLst>
              <a:gd name="connsiteX0" fmla="*/ 0 w 6505575"/>
              <a:gd name="connsiteY0" fmla="*/ 344494 h 2066925"/>
              <a:gd name="connsiteX1" fmla="*/ 344494 w 6505575"/>
              <a:gd name="connsiteY1" fmla="*/ 0 h 2066925"/>
              <a:gd name="connsiteX2" fmla="*/ 984319 w 6505575"/>
              <a:gd name="connsiteY2" fmla="*/ 0 h 2066925"/>
              <a:gd name="connsiteX3" fmla="*/ 1682309 w 6505575"/>
              <a:gd name="connsiteY3" fmla="*/ 0 h 2066925"/>
              <a:gd name="connsiteX4" fmla="*/ 2263968 w 6505575"/>
              <a:gd name="connsiteY4" fmla="*/ 0 h 2066925"/>
              <a:gd name="connsiteX5" fmla="*/ 2903792 w 6505575"/>
              <a:gd name="connsiteY5" fmla="*/ 0 h 2066925"/>
              <a:gd name="connsiteX6" fmla="*/ 3485451 w 6505575"/>
              <a:gd name="connsiteY6" fmla="*/ 0 h 2066925"/>
              <a:gd name="connsiteX7" fmla="*/ 4183441 w 6505575"/>
              <a:gd name="connsiteY7" fmla="*/ 0 h 2066925"/>
              <a:gd name="connsiteX8" fmla="*/ 4590603 w 6505575"/>
              <a:gd name="connsiteY8" fmla="*/ 0 h 2066925"/>
              <a:gd name="connsiteX9" fmla="*/ 5055929 w 6505575"/>
              <a:gd name="connsiteY9" fmla="*/ 0 h 2066925"/>
              <a:gd name="connsiteX10" fmla="*/ 5579422 w 6505575"/>
              <a:gd name="connsiteY10" fmla="*/ 0 h 2066925"/>
              <a:gd name="connsiteX11" fmla="*/ 6161081 w 6505575"/>
              <a:gd name="connsiteY11" fmla="*/ 0 h 2066925"/>
              <a:gd name="connsiteX12" fmla="*/ 6505575 w 6505575"/>
              <a:gd name="connsiteY12" fmla="*/ 344494 h 2066925"/>
              <a:gd name="connsiteX13" fmla="*/ 6505575 w 6505575"/>
              <a:gd name="connsiteY13" fmla="*/ 831365 h 2066925"/>
              <a:gd name="connsiteX14" fmla="*/ 6505575 w 6505575"/>
              <a:gd name="connsiteY14" fmla="*/ 1249339 h 2066925"/>
              <a:gd name="connsiteX15" fmla="*/ 6505575 w 6505575"/>
              <a:gd name="connsiteY15" fmla="*/ 1722431 h 2066925"/>
              <a:gd name="connsiteX16" fmla="*/ 6161081 w 6505575"/>
              <a:gd name="connsiteY16" fmla="*/ 2066925 h 2066925"/>
              <a:gd name="connsiteX17" fmla="*/ 5637588 w 6505575"/>
              <a:gd name="connsiteY17" fmla="*/ 2066925 h 2066925"/>
              <a:gd name="connsiteX18" fmla="*/ 5172261 w 6505575"/>
              <a:gd name="connsiteY18" fmla="*/ 2066925 h 2066925"/>
              <a:gd name="connsiteX19" fmla="*/ 4532437 w 6505575"/>
              <a:gd name="connsiteY19" fmla="*/ 2066925 h 2066925"/>
              <a:gd name="connsiteX20" fmla="*/ 4008944 w 6505575"/>
              <a:gd name="connsiteY20" fmla="*/ 2066925 h 2066925"/>
              <a:gd name="connsiteX21" fmla="*/ 3427285 w 6505575"/>
              <a:gd name="connsiteY21" fmla="*/ 2066925 h 2066925"/>
              <a:gd name="connsiteX22" fmla="*/ 2729295 w 6505575"/>
              <a:gd name="connsiteY22" fmla="*/ 2066925 h 2066925"/>
              <a:gd name="connsiteX23" fmla="*/ 2031304 w 6505575"/>
              <a:gd name="connsiteY23" fmla="*/ 2066925 h 2066925"/>
              <a:gd name="connsiteX24" fmla="*/ 1507811 w 6505575"/>
              <a:gd name="connsiteY24" fmla="*/ 2066925 h 2066925"/>
              <a:gd name="connsiteX25" fmla="*/ 867987 w 6505575"/>
              <a:gd name="connsiteY25" fmla="*/ 2066925 h 2066925"/>
              <a:gd name="connsiteX26" fmla="*/ 344494 w 6505575"/>
              <a:gd name="connsiteY26" fmla="*/ 2066925 h 2066925"/>
              <a:gd name="connsiteX27" fmla="*/ 0 w 6505575"/>
              <a:gd name="connsiteY27" fmla="*/ 1722431 h 2066925"/>
              <a:gd name="connsiteX28" fmla="*/ 0 w 6505575"/>
              <a:gd name="connsiteY28" fmla="*/ 1276898 h 2066925"/>
              <a:gd name="connsiteX29" fmla="*/ 0 w 6505575"/>
              <a:gd name="connsiteY29" fmla="*/ 845144 h 2066925"/>
              <a:gd name="connsiteX30" fmla="*/ 0 w 6505575"/>
              <a:gd name="connsiteY30" fmla="*/ 344494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505575" h="2066925" extrusionOk="0">
                <a:moveTo>
                  <a:pt x="0" y="344494"/>
                </a:moveTo>
                <a:cubicBezTo>
                  <a:pt x="31554" y="183074"/>
                  <a:pt x="173197" y="22800"/>
                  <a:pt x="344494" y="0"/>
                </a:cubicBezTo>
                <a:cubicBezTo>
                  <a:pt x="575817" y="-67471"/>
                  <a:pt x="687205" y="61493"/>
                  <a:pt x="984319" y="0"/>
                </a:cubicBezTo>
                <a:cubicBezTo>
                  <a:pt x="1281434" y="-61493"/>
                  <a:pt x="1539569" y="2943"/>
                  <a:pt x="1682309" y="0"/>
                </a:cubicBezTo>
                <a:cubicBezTo>
                  <a:pt x="1825049" y="-2943"/>
                  <a:pt x="2041809" y="35428"/>
                  <a:pt x="2263968" y="0"/>
                </a:cubicBezTo>
                <a:cubicBezTo>
                  <a:pt x="2486127" y="-35428"/>
                  <a:pt x="2716713" y="67681"/>
                  <a:pt x="2903792" y="0"/>
                </a:cubicBezTo>
                <a:cubicBezTo>
                  <a:pt x="3090871" y="-67681"/>
                  <a:pt x="3243759" y="20359"/>
                  <a:pt x="3485451" y="0"/>
                </a:cubicBezTo>
                <a:cubicBezTo>
                  <a:pt x="3727143" y="-20359"/>
                  <a:pt x="3894075" y="67433"/>
                  <a:pt x="4183441" y="0"/>
                </a:cubicBezTo>
                <a:cubicBezTo>
                  <a:pt x="4472807" y="-67433"/>
                  <a:pt x="4417679" y="11874"/>
                  <a:pt x="4590603" y="0"/>
                </a:cubicBezTo>
                <a:cubicBezTo>
                  <a:pt x="4763527" y="-11874"/>
                  <a:pt x="4957128" y="20910"/>
                  <a:pt x="5055929" y="0"/>
                </a:cubicBezTo>
                <a:cubicBezTo>
                  <a:pt x="5154730" y="-20910"/>
                  <a:pt x="5448254" y="1398"/>
                  <a:pt x="5579422" y="0"/>
                </a:cubicBezTo>
                <a:cubicBezTo>
                  <a:pt x="5710590" y="-1398"/>
                  <a:pt x="6008282" y="5838"/>
                  <a:pt x="6161081" y="0"/>
                </a:cubicBezTo>
                <a:cubicBezTo>
                  <a:pt x="6356344" y="36975"/>
                  <a:pt x="6484482" y="134260"/>
                  <a:pt x="6505575" y="344494"/>
                </a:cubicBezTo>
                <a:cubicBezTo>
                  <a:pt x="6520281" y="491178"/>
                  <a:pt x="6469130" y="628716"/>
                  <a:pt x="6505575" y="831365"/>
                </a:cubicBezTo>
                <a:cubicBezTo>
                  <a:pt x="6542020" y="1034014"/>
                  <a:pt x="6466434" y="1044309"/>
                  <a:pt x="6505575" y="1249339"/>
                </a:cubicBezTo>
                <a:cubicBezTo>
                  <a:pt x="6544716" y="1454369"/>
                  <a:pt x="6486528" y="1540652"/>
                  <a:pt x="6505575" y="1722431"/>
                </a:cubicBezTo>
                <a:cubicBezTo>
                  <a:pt x="6483999" y="1961532"/>
                  <a:pt x="6355702" y="2072506"/>
                  <a:pt x="6161081" y="2066925"/>
                </a:cubicBezTo>
                <a:cubicBezTo>
                  <a:pt x="5900097" y="2093831"/>
                  <a:pt x="5873186" y="2026897"/>
                  <a:pt x="5637588" y="2066925"/>
                </a:cubicBezTo>
                <a:cubicBezTo>
                  <a:pt x="5401990" y="2106953"/>
                  <a:pt x="5303513" y="2064389"/>
                  <a:pt x="5172261" y="2066925"/>
                </a:cubicBezTo>
                <a:cubicBezTo>
                  <a:pt x="5041009" y="2069461"/>
                  <a:pt x="4697382" y="1996050"/>
                  <a:pt x="4532437" y="2066925"/>
                </a:cubicBezTo>
                <a:cubicBezTo>
                  <a:pt x="4367492" y="2137800"/>
                  <a:pt x="4220495" y="2053836"/>
                  <a:pt x="4008944" y="2066925"/>
                </a:cubicBezTo>
                <a:cubicBezTo>
                  <a:pt x="3797393" y="2080014"/>
                  <a:pt x="3654701" y="2009115"/>
                  <a:pt x="3427285" y="2066925"/>
                </a:cubicBezTo>
                <a:cubicBezTo>
                  <a:pt x="3199869" y="2124735"/>
                  <a:pt x="3009835" y="1990928"/>
                  <a:pt x="2729295" y="2066925"/>
                </a:cubicBezTo>
                <a:cubicBezTo>
                  <a:pt x="2448755" y="2142922"/>
                  <a:pt x="2280059" y="1996479"/>
                  <a:pt x="2031304" y="2066925"/>
                </a:cubicBezTo>
                <a:cubicBezTo>
                  <a:pt x="1782549" y="2137371"/>
                  <a:pt x="1646255" y="2034167"/>
                  <a:pt x="1507811" y="2066925"/>
                </a:cubicBezTo>
                <a:cubicBezTo>
                  <a:pt x="1369367" y="2099683"/>
                  <a:pt x="1166486" y="2025589"/>
                  <a:pt x="867987" y="2066925"/>
                </a:cubicBezTo>
                <a:cubicBezTo>
                  <a:pt x="569488" y="2108261"/>
                  <a:pt x="575803" y="2022432"/>
                  <a:pt x="344494" y="2066925"/>
                </a:cubicBezTo>
                <a:cubicBezTo>
                  <a:pt x="204454" y="2066661"/>
                  <a:pt x="28488" y="1911851"/>
                  <a:pt x="0" y="1722431"/>
                </a:cubicBezTo>
                <a:cubicBezTo>
                  <a:pt x="-36904" y="1544493"/>
                  <a:pt x="2022" y="1429095"/>
                  <a:pt x="0" y="1276898"/>
                </a:cubicBezTo>
                <a:cubicBezTo>
                  <a:pt x="-2022" y="1124701"/>
                  <a:pt x="29232" y="1045272"/>
                  <a:pt x="0" y="845144"/>
                </a:cubicBezTo>
                <a:cubicBezTo>
                  <a:pt x="-29232" y="645016"/>
                  <a:pt x="33666" y="588491"/>
                  <a:pt x="0" y="344494"/>
                </a:cubicBezTo>
                <a:close/>
              </a:path>
            </a:pathLst>
          </a:custGeom>
          <a:noFill/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30917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A3BE2A-C1CE-106C-6941-755707782307}"/>
              </a:ext>
            </a:extLst>
          </p:cNvPr>
          <p:cNvSpPr txBox="1"/>
          <p:nvPr/>
        </p:nvSpPr>
        <p:spPr>
          <a:xfrm>
            <a:off x="2325272" y="4858912"/>
            <a:ext cx="3770727" cy="519351"/>
          </a:xfrm>
          <a:custGeom>
            <a:avLst/>
            <a:gdLst>
              <a:gd name="connsiteX0" fmla="*/ 0 w 3770727"/>
              <a:gd name="connsiteY0" fmla="*/ 259676 h 519351"/>
              <a:gd name="connsiteX1" fmla="*/ 259676 w 3770727"/>
              <a:gd name="connsiteY1" fmla="*/ 0 h 519351"/>
              <a:gd name="connsiteX2" fmla="*/ 834086 w 3770727"/>
              <a:gd name="connsiteY2" fmla="*/ 0 h 519351"/>
              <a:gd name="connsiteX3" fmla="*/ 1375982 w 3770727"/>
              <a:gd name="connsiteY3" fmla="*/ 0 h 519351"/>
              <a:gd name="connsiteX4" fmla="*/ 1820336 w 3770727"/>
              <a:gd name="connsiteY4" fmla="*/ 0 h 519351"/>
              <a:gd name="connsiteX5" fmla="*/ 2264691 w 3770727"/>
              <a:gd name="connsiteY5" fmla="*/ 0 h 519351"/>
              <a:gd name="connsiteX6" fmla="*/ 2839101 w 3770727"/>
              <a:gd name="connsiteY6" fmla="*/ 0 h 519351"/>
              <a:gd name="connsiteX7" fmla="*/ 3511052 w 3770727"/>
              <a:gd name="connsiteY7" fmla="*/ 0 h 519351"/>
              <a:gd name="connsiteX8" fmla="*/ 3770728 w 3770727"/>
              <a:gd name="connsiteY8" fmla="*/ 259676 h 519351"/>
              <a:gd name="connsiteX9" fmla="*/ 3770727 w 3770727"/>
              <a:gd name="connsiteY9" fmla="*/ 259676 h 519351"/>
              <a:gd name="connsiteX10" fmla="*/ 3511051 w 3770727"/>
              <a:gd name="connsiteY10" fmla="*/ 519352 h 519351"/>
              <a:gd name="connsiteX11" fmla="*/ 2969155 w 3770727"/>
              <a:gd name="connsiteY11" fmla="*/ 519352 h 519351"/>
              <a:gd name="connsiteX12" fmla="*/ 2362232 w 3770727"/>
              <a:gd name="connsiteY12" fmla="*/ 519352 h 519351"/>
              <a:gd name="connsiteX13" fmla="*/ 1820336 w 3770727"/>
              <a:gd name="connsiteY13" fmla="*/ 519351 h 519351"/>
              <a:gd name="connsiteX14" fmla="*/ 1213413 w 3770727"/>
              <a:gd name="connsiteY14" fmla="*/ 519351 h 519351"/>
              <a:gd name="connsiteX15" fmla="*/ 736544 w 3770727"/>
              <a:gd name="connsiteY15" fmla="*/ 519351 h 519351"/>
              <a:gd name="connsiteX16" fmla="*/ 259676 w 3770727"/>
              <a:gd name="connsiteY16" fmla="*/ 519351 h 519351"/>
              <a:gd name="connsiteX17" fmla="*/ 0 w 3770727"/>
              <a:gd name="connsiteY17" fmla="*/ 259675 h 519351"/>
              <a:gd name="connsiteX18" fmla="*/ 0 w 3770727"/>
              <a:gd name="connsiteY18" fmla="*/ 259676 h 519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70727" h="519351" fill="none" extrusionOk="0">
                <a:moveTo>
                  <a:pt x="0" y="259676"/>
                </a:moveTo>
                <a:cubicBezTo>
                  <a:pt x="-17310" y="125561"/>
                  <a:pt x="138707" y="4079"/>
                  <a:pt x="259676" y="0"/>
                </a:cubicBezTo>
                <a:cubicBezTo>
                  <a:pt x="544633" y="-10798"/>
                  <a:pt x="572511" y="30711"/>
                  <a:pt x="834086" y="0"/>
                </a:cubicBezTo>
                <a:cubicBezTo>
                  <a:pt x="1095661" y="-30711"/>
                  <a:pt x="1223863" y="42727"/>
                  <a:pt x="1375982" y="0"/>
                </a:cubicBezTo>
                <a:cubicBezTo>
                  <a:pt x="1528101" y="-42727"/>
                  <a:pt x="1682214" y="2830"/>
                  <a:pt x="1820336" y="0"/>
                </a:cubicBezTo>
                <a:cubicBezTo>
                  <a:pt x="1958458" y="-2830"/>
                  <a:pt x="2172072" y="47191"/>
                  <a:pt x="2264691" y="0"/>
                </a:cubicBezTo>
                <a:cubicBezTo>
                  <a:pt x="2357311" y="-47191"/>
                  <a:pt x="2648638" y="66231"/>
                  <a:pt x="2839101" y="0"/>
                </a:cubicBezTo>
                <a:cubicBezTo>
                  <a:pt x="3029564" y="-66231"/>
                  <a:pt x="3327084" y="67080"/>
                  <a:pt x="3511052" y="0"/>
                </a:cubicBezTo>
                <a:cubicBezTo>
                  <a:pt x="3654563" y="-17261"/>
                  <a:pt x="3758018" y="77521"/>
                  <a:pt x="3770728" y="259676"/>
                </a:cubicBezTo>
                <a:lnTo>
                  <a:pt x="3770727" y="259676"/>
                </a:lnTo>
                <a:cubicBezTo>
                  <a:pt x="3753736" y="414684"/>
                  <a:pt x="3642858" y="524678"/>
                  <a:pt x="3511051" y="519352"/>
                </a:cubicBezTo>
                <a:cubicBezTo>
                  <a:pt x="3358390" y="554671"/>
                  <a:pt x="3131598" y="508502"/>
                  <a:pt x="2969155" y="519352"/>
                </a:cubicBezTo>
                <a:cubicBezTo>
                  <a:pt x="2806712" y="530202"/>
                  <a:pt x="2495388" y="458014"/>
                  <a:pt x="2362232" y="519352"/>
                </a:cubicBezTo>
                <a:cubicBezTo>
                  <a:pt x="2229075" y="580690"/>
                  <a:pt x="2012904" y="506096"/>
                  <a:pt x="1820336" y="519351"/>
                </a:cubicBezTo>
                <a:cubicBezTo>
                  <a:pt x="1627768" y="532607"/>
                  <a:pt x="1447708" y="467813"/>
                  <a:pt x="1213413" y="519351"/>
                </a:cubicBezTo>
                <a:cubicBezTo>
                  <a:pt x="979118" y="570889"/>
                  <a:pt x="852749" y="469009"/>
                  <a:pt x="736544" y="519351"/>
                </a:cubicBezTo>
                <a:cubicBezTo>
                  <a:pt x="620339" y="569693"/>
                  <a:pt x="392753" y="474943"/>
                  <a:pt x="259676" y="519351"/>
                </a:cubicBezTo>
                <a:cubicBezTo>
                  <a:pt x="143423" y="496442"/>
                  <a:pt x="10392" y="402798"/>
                  <a:pt x="0" y="259675"/>
                </a:cubicBezTo>
                <a:lnTo>
                  <a:pt x="0" y="259676"/>
                </a:lnTo>
                <a:close/>
              </a:path>
              <a:path w="3770727" h="519351" stroke="0" extrusionOk="0">
                <a:moveTo>
                  <a:pt x="0" y="259676"/>
                </a:moveTo>
                <a:cubicBezTo>
                  <a:pt x="23252" y="105719"/>
                  <a:pt x="87890" y="1987"/>
                  <a:pt x="259676" y="0"/>
                </a:cubicBezTo>
                <a:cubicBezTo>
                  <a:pt x="418090" y="-24086"/>
                  <a:pt x="729592" y="70435"/>
                  <a:pt x="866600" y="0"/>
                </a:cubicBezTo>
                <a:cubicBezTo>
                  <a:pt x="1003608" y="-70435"/>
                  <a:pt x="1192520" y="8714"/>
                  <a:pt x="1375982" y="0"/>
                </a:cubicBezTo>
                <a:cubicBezTo>
                  <a:pt x="1559444" y="-8714"/>
                  <a:pt x="1791028" y="10509"/>
                  <a:pt x="1917878" y="0"/>
                </a:cubicBezTo>
                <a:cubicBezTo>
                  <a:pt x="2044728" y="-10509"/>
                  <a:pt x="2270942" y="9355"/>
                  <a:pt x="2524801" y="0"/>
                </a:cubicBezTo>
                <a:cubicBezTo>
                  <a:pt x="2778660" y="-9355"/>
                  <a:pt x="3082460" y="66498"/>
                  <a:pt x="3511052" y="0"/>
                </a:cubicBezTo>
                <a:cubicBezTo>
                  <a:pt x="3663103" y="-3118"/>
                  <a:pt x="3770677" y="125725"/>
                  <a:pt x="3770728" y="259676"/>
                </a:cubicBezTo>
                <a:lnTo>
                  <a:pt x="3770727" y="259676"/>
                </a:lnTo>
                <a:cubicBezTo>
                  <a:pt x="3783988" y="409797"/>
                  <a:pt x="3674589" y="522007"/>
                  <a:pt x="3511051" y="519352"/>
                </a:cubicBezTo>
                <a:cubicBezTo>
                  <a:pt x="3276545" y="572150"/>
                  <a:pt x="3123041" y="491947"/>
                  <a:pt x="2936641" y="519352"/>
                </a:cubicBezTo>
                <a:cubicBezTo>
                  <a:pt x="2750241" y="546757"/>
                  <a:pt x="2638973" y="498002"/>
                  <a:pt x="2459773" y="519352"/>
                </a:cubicBezTo>
                <a:cubicBezTo>
                  <a:pt x="2280573" y="540702"/>
                  <a:pt x="2100626" y="479445"/>
                  <a:pt x="1950391" y="519352"/>
                </a:cubicBezTo>
                <a:cubicBezTo>
                  <a:pt x="1800156" y="559259"/>
                  <a:pt x="1484245" y="490975"/>
                  <a:pt x="1343468" y="519351"/>
                </a:cubicBezTo>
                <a:cubicBezTo>
                  <a:pt x="1202691" y="547727"/>
                  <a:pt x="973368" y="493567"/>
                  <a:pt x="866599" y="519351"/>
                </a:cubicBezTo>
                <a:cubicBezTo>
                  <a:pt x="759830" y="545135"/>
                  <a:pt x="506735" y="479030"/>
                  <a:pt x="259676" y="519351"/>
                </a:cubicBezTo>
                <a:cubicBezTo>
                  <a:pt x="134410" y="530617"/>
                  <a:pt x="-3971" y="423115"/>
                  <a:pt x="0" y="259675"/>
                </a:cubicBezTo>
                <a:lnTo>
                  <a:pt x="0" y="259676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</a:rPr>
              <a:t>Baseado na metodologia </a:t>
            </a:r>
            <a:r>
              <a:rPr lang="en-GB" b="1" i="1">
                <a:solidFill>
                  <a:schemeClr val="bg1"/>
                </a:solidFill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697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6E632-8C0E-CD54-C50E-66EE8A8C6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FD971-8B5B-A6D1-3C69-808A97102BB0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Plano de Desenvolvimento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BDCD04-689D-FE59-C35C-5299140A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" r="3425"/>
          <a:stretch/>
        </p:blipFill>
        <p:spPr>
          <a:xfrm>
            <a:off x="434559" y="799866"/>
            <a:ext cx="11322879" cy="5505683"/>
          </a:xfrm>
          <a:custGeom>
            <a:avLst/>
            <a:gdLst>
              <a:gd name="connsiteX0" fmla="*/ 0 w 11322879"/>
              <a:gd name="connsiteY0" fmla="*/ 0 h 5505683"/>
              <a:gd name="connsiteX1" fmla="*/ 666052 w 11322879"/>
              <a:gd name="connsiteY1" fmla="*/ 0 h 5505683"/>
              <a:gd name="connsiteX2" fmla="*/ 1445332 w 11322879"/>
              <a:gd name="connsiteY2" fmla="*/ 0 h 5505683"/>
              <a:gd name="connsiteX3" fmla="*/ 2111384 w 11322879"/>
              <a:gd name="connsiteY3" fmla="*/ 0 h 5505683"/>
              <a:gd name="connsiteX4" fmla="*/ 2777436 w 11322879"/>
              <a:gd name="connsiteY4" fmla="*/ 0 h 5505683"/>
              <a:gd name="connsiteX5" fmla="*/ 3669945 w 11322879"/>
              <a:gd name="connsiteY5" fmla="*/ 0 h 5505683"/>
              <a:gd name="connsiteX6" fmla="*/ 4449225 w 11322879"/>
              <a:gd name="connsiteY6" fmla="*/ 0 h 5505683"/>
              <a:gd name="connsiteX7" fmla="*/ 5002048 w 11322879"/>
              <a:gd name="connsiteY7" fmla="*/ 0 h 5505683"/>
              <a:gd name="connsiteX8" fmla="*/ 5781329 w 11322879"/>
              <a:gd name="connsiteY8" fmla="*/ 0 h 5505683"/>
              <a:gd name="connsiteX9" fmla="*/ 6220923 w 11322879"/>
              <a:gd name="connsiteY9" fmla="*/ 0 h 5505683"/>
              <a:gd name="connsiteX10" fmla="*/ 6886975 w 11322879"/>
              <a:gd name="connsiteY10" fmla="*/ 0 h 5505683"/>
              <a:gd name="connsiteX11" fmla="*/ 7666255 w 11322879"/>
              <a:gd name="connsiteY11" fmla="*/ 0 h 5505683"/>
              <a:gd name="connsiteX12" fmla="*/ 7992620 w 11322879"/>
              <a:gd name="connsiteY12" fmla="*/ 0 h 5505683"/>
              <a:gd name="connsiteX13" fmla="*/ 8771901 w 11322879"/>
              <a:gd name="connsiteY13" fmla="*/ 0 h 5505683"/>
              <a:gd name="connsiteX14" fmla="*/ 9324724 w 11322879"/>
              <a:gd name="connsiteY14" fmla="*/ 0 h 5505683"/>
              <a:gd name="connsiteX15" fmla="*/ 10217233 w 11322879"/>
              <a:gd name="connsiteY15" fmla="*/ 0 h 5505683"/>
              <a:gd name="connsiteX16" fmla="*/ 11322879 w 11322879"/>
              <a:gd name="connsiteY16" fmla="*/ 0 h 5505683"/>
              <a:gd name="connsiteX17" fmla="*/ 11322879 w 11322879"/>
              <a:gd name="connsiteY17" fmla="*/ 578097 h 5505683"/>
              <a:gd name="connsiteX18" fmla="*/ 11322879 w 11322879"/>
              <a:gd name="connsiteY18" fmla="*/ 1321364 h 5505683"/>
              <a:gd name="connsiteX19" fmla="*/ 11322879 w 11322879"/>
              <a:gd name="connsiteY19" fmla="*/ 2064631 h 5505683"/>
              <a:gd name="connsiteX20" fmla="*/ 11322879 w 11322879"/>
              <a:gd name="connsiteY20" fmla="*/ 2862955 h 5505683"/>
              <a:gd name="connsiteX21" fmla="*/ 11322879 w 11322879"/>
              <a:gd name="connsiteY21" fmla="*/ 3385995 h 5505683"/>
              <a:gd name="connsiteX22" fmla="*/ 11322879 w 11322879"/>
              <a:gd name="connsiteY22" fmla="*/ 3909035 h 5505683"/>
              <a:gd name="connsiteX23" fmla="*/ 11322879 w 11322879"/>
              <a:gd name="connsiteY23" fmla="*/ 4432075 h 5505683"/>
              <a:gd name="connsiteX24" fmla="*/ 11322879 w 11322879"/>
              <a:gd name="connsiteY24" fmla="*/ 5505683 h 5505683"/>
              <a:gd name="connsiteX25" fmla="*/ 10996514 w 11322879"/>
              <a:gd name="connsiteY25" fmla="*/ 5505683 h 5505683"/>
              <a:gd name="connsiteX26" fmla="*/ 10217233 w 11322879"/>
              <a:gd name="connsiteY26" fmla="*/ 5505683 h 5505683"/>
              <a:gd name="connsiteX27" fmla="*/ 9890868 w 11322879"/>
              <a:gd name="connsiteY27" fmla="*/ 5505683 h 5505683"/>
              <a:gd name="connsiteX28" fmla="*/ 9451274 w 11322879"/>
              <a:gd name="connsiteY28" fmla="*/ 5505683 h 5505683"/>
              <a:gd name="connsiteX29" fmla="*/ 8558764 w 11322879"/>
              <a:gd name="connsiteY29" fmla="*/ 5505683 h 5505683"/>
              <a:gd name="connsiteX30" fmla="*/ 7779484 w 11322879"/>
              <a:gd name="connsiteY30" fmla="*/ 5505683 h 5505683"/>
              <a:gd name="connsiteX31" fmla="*/ 7339890 w 11322879"/>
              <a:gd name="connsiteY31" fmla="*/ 5505683 h 5505683"/>
              <a:gd name="connsiteX32" fmla="*/ 6787067 w 11322879"/>
              <a:gd name="connsiteY32" fmla="*/ 5505683 h 5505683"/>
              <a:gd name="connsiteX33" fmla="*/ 5894558 w 11322879"/>
              <a:gd name="connsiteY33" fmla="*/ 5505683 h 5505683"/>
              <a:gd name="connsiteX34" fmla="*/ 5228506 w 11322879"/>
              <a:gd name="connsiteY34" fmla="*/ 5505683 h 5505683"/>
              <a:gd name="connsiteX35" fmla="*/ 4902141 w 11322879"/>
              <a:gd name="connsiteY35" fmla="*/ 5505683 h 5505683"/>
              <a:gd name="connsiteX36" fmla="*/ 4122860 w 11322879"/>
              <a:gd name="connsiteY36" fmla="*/ 5505683 h 5505683"/>
              <a:gd name="connsiteX37" fmla="*/ 3570037 w 11322879"/>
              <a:gd name="connsiteY37" fmla="*/ 5505683 h 5505683"/>
              <a:gd name="connsiteX38" fmla="*/ 2677528 w 11322879"/>
              <a:gd name="connsiteY38" fmla="*/ 5505683 h 5505683"/>
              <a:gd name="connsiteX39" fmla="*/ 1785019 w 11322879"/>
              <a:gd name="connsiteY39" fmla="*/ 5505683 h 5505683"/>
              <a:gd name="connsiteX40" fmla="*/ 1458653 w 11322879"/>
              <a:gd name="connsiteY40" fmla="*/ 5505683 h 5505683"/>
              <a:gd name="connsiteX41" fmla="*/ 679373 w 11322879"/>
              <a:gd name="connsiteY41" fmla="*/ 5505683 h 5505683"/>
              <a:gd name="connsiteX42" fmla="*/ 0 w 11322879"/>
              <a:gd name="connsiteY42" fmla="*/ 5505683 h 5505683"/>
              <a:gd name="connsiteX43" fmla="*/ 0 w 11322879"/>
              <a:gd name="connsiteY43" fmla="*/ 4707359 h 5505683"/>
              <a:gd name="connsiteX44" fmla="*/ 0 w 11322879"/>
              <a:gd name="connsiteY44" fmla="*/ 4019149 h 5505683"/>
              <a:gd name="connsiteX45" fmla="*/ 0 w 11322879"/>
              <a:gd name="connsiteY45" fmla="*/ 3496109 h 5505683"/>
              <a:gd name="connsiteX46" fmla="*/ 0 w 11322879"/>
              <a:gd name="connsiteY46" fmla="*/ 2807898 h 5505683"/>
              <a:gd name="connsiteX47" fmla="*/ 0 w 11322879"/>
              <a:gd name="connsiteY47" fmla="*/ 2284858 h 5505683"/>
              <a:gd name="connsiteX48" fmla="*/ 0 w 11322879"/>
              <a:gd name="connsiteY48" fmla="*/ 1761819 h 5505683"/>
              <a:gd name="connsiteX49" fmla="*/ 0 w 11322879"/>
              <a:gd name="connsiteY49" fmla="*/ 1018551 h 5505683"/>
              <a:gd name="connsiteX50" fmla="*/ 0 w 11322879"/>
              <a:gd name="connsiteY50" fmla="*/ 0 h 550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1322879" h="5505683" fill="none" extrusionOk="0">
                <a:moveTo>
                  <a:pt x="0" y="0"/>
                </a:moveTo>
                <a:cubicBezTo>
                  <a:pt x="265756" y="12269"/>
                  <a:pt x="462597" y="26924"/>
                  <a:pt x="666052" y="0"/>
                </a:cubicBezTo>
                <a:cubicBezTo>
                  <a:pt x="869507" y="-26924"/>
                  <a:pt x="1180569" y="31677"/>
                  <a:pt x="1445332" y="0"/>
                </a:cubicBezTo>
                <a:cubicBezTo>
                  <a:pt x="1710095" y="-31677"/>
                  <a:pt x="1782336" y="11019"/>
                  <a:pt x="2111384" y="0"/>
                </a:cubicBezTo>
                <a:cubicBezTo>
                  <a:pt x="2440432" y="-11019"/>
                  <a:pt x="2489840" y="-9441"/>
                  <a:pt x="2777436" y="0"/>
                </a:cubicBezTo>
                <a:cubicBezTo>
                  <a:pt x="3065032" y="9441"/>
                  <a:pt x="3330868" y="25223"/>
                  <a:pt x="3669945" y="0"/>
                </a:cubicBezTo>
                <a:cubicBezTo>
                  <a:pt x="4009022" y="-25223"/>
                  <a:pt x="4107091" y="-15994"/>
                  <a:pt x="4449225" y="0"/>
                </a:cubicBezTo>
                <a:cubicBezTo>
                  <a:pt x="4791359" y="15994"/>
                  <a:pt x="4879449" y="-11016"/>
                  <a:pt x="5002048" y="0"/>
                </a:cubicBezTo>
                <a:cubicBezTo>
                  <a:pt x="5124647" y="11016"/>
                  <a:pt x="5617672" y="-8112"/>
                  <a:pt x="5781329" y="0"/>
                </a:cubicBezTo>
                <a:cubicBezTo>
                  <a:pt x="5944986" y="8112"/>
                  <a:pt x="6003866" y="13207"/>
                  <a:pt x="6220923" y="0"/>
                </a:cubicBezTo>
                <a:cubicBezTo>
                  <a:pt x="6437980" y="-13207"/>
                  <a:pt x="6584141" y="-31645"/>
                  <a:pt x="6886975" y="0"/>
                </a:cubicBezTo>
                <a:cubicBezTo>
                  <a:pt x="7189809" y="31645"/>
                  <a:pt x="7346406" y="30061"/>
                  <a:pt x="7666255" y="0"/>
                </a:cubicBezTo>
                <a:cubicBezTo>
                  <a:pt x="7986104" y="-30061"/>
                  <a:pt x="7832406" y="-7774"/>
                  <a:pt x="7992620" y="0"/>
                </a:cubicBezTo>
                <a:cubicBezTo>
                  <a:pt x="8152834" y="7774"/>
                  <a:pt x="8484201" y="-21393"/>
                  <a:pt x="8771901" y="0"/>
                </a:cubicBezTo>
                <a:cubicBezTo>
                  <a:pt x="9059601" y="21393"/>
                  <a:pt x="9066073" y="-21749"/>
                  <a:pt x="9324724" y="0"/>
                </a:cubicBezTo>
                <a:cubicBezTo>
                  <a:pt x="9583375" y="21749"/>
                  <a:pt x="9915696" y="4827"/>
                  <a:pt x="10217233" y="0"/>
                </a:cubicBezTo>
                <a:cubicBezTo>
                  <a:pt x="10518770" y="-4827"/>
                  <a:pt x="10832900" y="52612"/>
                  <a:pt x="11322879" y="0"/>
                </a:cubicBezTo>
                <a:cubicBezTo>
                  <a:pt x="11348894" y="220151"/>
                  <a:pt x="11326357" y="297661"/>
                  <a:pt x="11322879" y="578097"/>
                </a:cubicBezTo>
                <a:cubicBezTo>
                  <a:pt x="11319401" y="858533"/>
                  <a:pt x="11326412" y="1119860"/>
                  <a:pt x="11322879" y="1321364"/>
                </a:cubicBezTo>
                <a:cubicBezTo>
                  <a:pt x="11319346" y="1522868"/>
                  <a:pt x="11327400" y="1750273"/>
                  <a:pt x="11322879" y="2064631"/>
                </a:cubicBezTo>
                <a:cubicBezTo>
                  <a:pt x="11318358" y="2378989"/>
                  <a:pt x="11301025" y="2557817"/>
                  <a:pt x="11322879" y="2862955"/>
                </a:cubicBezTo>
                <a:cubicBezTo>
                  <a:pt x="11344733" y="3168093"/>
                  <a:pt x="11322175" y="3220046"/>
                  <a:pt x="11322879" y="3385995"/>
                </a:cubicBezTo>
                <a:cubicBezTo>
                  <a:pt x="11323583" y="3551944"/>
                  <a:pt x="11312820" y="3697870"/>
                  <a:pt x="11322879" y="3909035"/>
                </a:cubicBezTo>
                <a:cubicBezTo>
                  <a:pt x="11332938" y="4120200"/>
                  <a:pt x="11313236" y="4242317"/>
                  <a:pt x="11322879" y="4432075"/>
                </a:cubicBezTo>
                <a:cubicBezTo>
                  <a:pt x="11332522" y="4621833"/>
                  <a:pt x="11274263" y="5286193"/>
                  <a:pt x="11322879" y="5505683"/>
                </a:cubicBezTo>
                <a:cubicBezTo>
                  <a:pt x="11172540" y="5494259"/>
                  <a:pt x="11157916" y="5516316"/>
                  <a:pt x="10996514" y="5505683"/>
                </a:cubicBezTo>
                <a:cubicBezTo>
                  <a:pt x="10835112" y="5495050"/>
                  <a:pt x="10547117" y="5505098"/>
                  <a:pt x="10217233" y="5505683"/>
                </a:cubicBezTo>
                <a:cubicBezTo>
                  <a:pt x="9887349" y="5506268"/>
                  <a:pt x="10051106" y="5511842"/>
                  <a:pt x="9890868" y="5505683"/>
                </a:cubicBezTo>
                <a:cubicBezTo>
                  <a:pt x="9730631" y="5499524"/>
                  <a:pt x="9551219" y="5494616"/>
                  <a:pt x="9451274" y="5505683"/>
                </a:cubicBezTo>
                <a:cubicBezTo>
                  <a:pt x="9351329" y="5516750"/>
                  <a:pt x="8809491" y="5544916"/>
                  <a:pt x="8558764" y="5505683"/>
                </a:cubicBezTo>
                <a:cubicBezTo>
                  <a:pt x="8308037" y="5466451"/>
                  <a:pt x="7964681" y="5499022"/>
                  <a:pt x="7779484" y="5505683"/>
                </a:cubicBezTo>
                <a:cubicBezTo>
                  <a:pt x="7594287" y="5512344"/>
                  <a:pt x="7434450" y="5487344"/>
                  <a:pt x="7339890" y="5505683"/>
                </a:cubicBezTo>
                <a:cubicBezTo>
                  <a:pt x="7245330" y="5524022"/>
                  <a:pt x="6905448" y="5489873"/>
                  <a:pt x="6787067" y="5505683"/>
                </a:cubicBezTo>
                <a:cubicBezTo>
                  <a:pt x="6668686" y="5521493"/>
                  <a:pt x="6114631" y="5520587"/>
                  <a:pt x="5894558" y="5505683"/>
                </a:cubicBezTo>
                <a:cubicBezTo>
                  <a:pt x="5674485" y="5490779"/>
                  <a:pt x="5418277" y="5491698"/>
                  <a:pt x="5228506" y="5505683"/>
                </a:cubicBezTo>
                <a:cubicBezTo>
                  <a:pt x="5038735" y="5519668"/>
                  <a:pt x="4986139" y="5490100"/>
                  <a:pt x="4902141" y="5505683"/>
                </a:cubicBezTo>
                <a:cubicBezTo>
                  <a:pt x="4818143" y="5521266"/>
                  <a:pt x="4305214" y="5542669"/>
                  <a:pt x="4122860" y="5505683"/>
                </a:cubicBezTo>
                <a:cubicBezTo>
                  <a:pt x="3940506" y="5468697"/>
                  <a:pt x="3725693" y="5506726"/>
                  <a:pt x="3570037" y="5505683"/>
                </a:cubicBezTo>
                <a:cubicBezTo>
                  <a:pt x="3414381" y="5504640"/>
                  <a:pt x="3056812" y="5537991"/>
                  <a:pt x="2677528" y="5505683"/>
                </a:cubicBezTo>
                <a:cubicBezTo>
                  <a:pt x="2298244" y="5473375"/>
                  <a:pt x="2001566" y="5531603"/>
                  <a:pt x="1785019" y="5505683"/>
                </a:cubicBezTo>
                <a:cubicBezTo>
                  <a:pt x="1568472" y="5479763"/>
                  <a:pt x="1600080" y="5517743"/>
                  <a:pt x="1458653" y="5505683"/>
                </a:cubicBezTo>
                <a:cubicBezTo>
                  <a:pt x="1317226" y="5493623"/>
                  <a:pt x="1006107" y="5483323"/>
                  <a:pt x="679373" y="5505683"/>
                </a:cubicBezTo>
                <a:cubicBezTo>
                  <a:pt x="352639" y="5528043"/>
                  <a:pt x="286584" y="5535899"/>
                  <a:pt x="0" y="5505683"/>
                </a:cubicBezTo>
                <a:cubicBezTo>
                  <a:pt x="-34401" y="5110797"/>
                  <a:pt x="20083" y="5011001"/>
                  <a:pt x="0" y="4707359"/>
                </a:cubicBezTo>
                <a:cubicBezTo>
                  <a:pt x="-20083" y="4403717"/>
                  <a:pt x="15794" y="4190502"/>
                  <a:pt x="0" y="4019149"/>
                </a:cubicBezTo>
                <a:cubicBezTo>
                  <a:pt x="-15794" y="3847796"/>
                  <a:pt x="25407" y="3648063"/>
                  <a:pt x="0" y="3496109"/>
                </a:cubicBezTo>
                <a:cubicBezTo>
                  <a:pt x="-25407" y="3344155"/>
                  <a:pt x="26063" y="3089065"/>
                  <a:pt x="0" y="2807898"/>
                </a:cubicBezTo>
                <a:cubicBezTo>
                  <a:pt x="-26063" y="2526731"/>
                  <a:pt x="12924" y="2527517"/>
                  <a:pt x="0" y="2284858"/>
                </a:cubicBezTo>
                <a:cubicBezTo>
                  <a:pt x="-12924" y="2042199"/>
                  <a:pt x="-397" y="1987519"/>
                  <a:pt x="0" y="1761819"/>
                </a:cubicBezTo>
                <a:cubicBezTo>
                  <a:pt x="397" y="1536119"/>
                  <a:pt x="2771" y="1304422"/>
                  <a:pt x="0" y="1018551"/>
                </a:cubicBezTo>
                <a:cubicBezTo>
                  <a:pt x="-2771" y="732680"/>
                  <a:pt x="17061" y="342226"/>
                  <a:pt x="0" y="0"/>
                </a:cubicBezTo>
                <a:close/>
              </a:path>
              <a:path w="11322879" h="5505683" stroke="0" extrusionOk="0">
                <a:moveTo>
                  <a:pt x="0" y="0"/>
                </a:moveTo>
                <a:cubicBezTo>
                  <a:pt x="179551" y="22196"/>
                  <a:pt x="391612" y="9573"/>
                  <a:pt x="666052" y="0"/>
                </a:cubicBezTo>
                <a:cubicBezTo>
                  <a:pt x="940492" y="-9573"/>
                  <a:pt x="1133919" y="-21001"/>
                  <a:pt x="1558561" y="0"/>
                </a:cubicBezTo>
                <a:cubicBezTo>
                  <a:pt x="1983203" y="21001"/>
                  <a:pt x="1763073" y="10895"/>
                  <a:pt x="1884926" y="0"/>
                </a:cubicBezTo>
                <a:cubicBezTo>
                  <a:pt x="2006779" y="-10895"/>
                  <a:pt x="2132544" y="-9239"/>
                  <a:pt x="2324520" y="0"/>
                </a:cubicBezTo>
                <a:cubicBezTo>
                  <a:pt x="2516496" y="9239"/>
                  <a:pt x="2555688" y="3911"/>
                  <a:pt x="2764115" y="0"/>
                </a:cubicBezTo>
                <a:cubicBezTo>
                  <a:pt x="2972543" y="-3911"/>
                  <a:pt x="3001283" y="-13655"/>
                  <a:pt x="3090480" y="0"/>
                </a:cubicBezTo>
                <a:cubicBezTo>
                  <a:pt x="3179678" y="13655"/>
                  <a:pt x="3530521" y="1512"/>
                  <a:pt x="3643303" y="0"/>
                </a:cubicBezTo>
                <a:cubicBezTo>
                  <a:pt x="3756085" y="-1512"/>
                  <a:pt x="3866678" y="14368"/>
                  <a:pt x="4082897" y="0"/>
                </a:cubicBezTo>
                <a:cubicBezTo>
                  <a:pt x="4299116" y="-14368"/>
                  <a:pt x="4359258" y="20277"/>
                  <a:pt x="4522491" y="0"/>
                </a:cubicBezTo>
                <a:cubicBezTo>
                  <a:pt x="4685724" y="-20277"/>
                  <a:pt x="4751599" y="-9542"/>
                  <a:pt x="4962085" y="0"/>
                </a:cubicBezTo>
                <a:cubicBezTo>
                  <a:pt x="5172571" y="9542"/>
                  <a:pt x="5436361" y="-31267"/>
                  <a:pt x="5628137" y="0"/>
                </a:cubicBezTo>
                <a:cubicBezTo>
                  <a:pt x="5819913" y="31267"/>
                  <a:pt x="5821779" y="2629"/>
                  <a:pt x="5954502" y="0"/>
                </a:cubicBezTo>
                <a:cubicBezTo>
                  <a:pt x="6087225" y="-2629"/>
                  <a:pt x="6416981" y="-27692"/>
                  <a:pt x="6847012" y="0"/>
                </a:cubicBezTo>
                <a:cubicBezTo>
                  <a:pt x="7277043" y="27692"/>
                  <a:pt x="7196300" y="-19487"/>
                  <a:pt x="7399834" y="0"/>
                </a:cubicBezTo>
                <a:cubicBezTo>
                  <a:pt x="7603368" y="19487"/>
                  <a:pt x="7676224" y="-8158"/>
                  <a:pt x="7839429" y="0"/>
                </a:cubicBezTo>
                <a:cubicBezTo>
                  <a:pt x="8002635" y="8158"/>
                  <a:pt x="8234499" y="14743"/>
                  <a:pt x="8505480" y="0"/>
                </a:cubicBezTo>
                <a:cubicBezTo>
                  <a:pt x="8776461" y="-14743"/>
                  <a:pt x="8833779" y="9352"/>
                  <a:pt x="8945074" y="0"/>
                </a:cubicBezTo>
                <a:cubicBezTo>
                  <a:pt x="9056369" y="-9352"/>
                  <a:pt x="9440881" y="18177"/>
                  <a:pt x="9837584" y="0"/>
                </a:cubicBezTo>
                <a:cubicBezTo>
                  <a:pt x="10234287" y="-18177"/>
                  <a:pt x="10286705" y="29103"/>
                  <a:pt x="10730093" y="0"/>
                </a:cubicBezTo>
                <a:cubicBezTo>
                  <a:pt x="11173481" y="-29103"/>
                  <a:pt x="11119937" y="-29601"/>
                  <a:pt x="11322879" y="0"/>
                </a:cubicBezTo>
                <a:cubicBezTo>
                  <a:pt x="11330603" y="203349"/>
                  <a:pt x="11321842" y="536716"/>
                  <a:pt x="11322879" y="688210"/>
                </a:cubicBezTo>
                <a:cubicBezTo>
                  <a:pt x="11323917" y="839704"/>
                  <a:pt x="11322748" y="1141840"/>
                  <a:pt x="11322879" y="1321364"/>
                </a:cubicBezTo>
                <a:cubicBezTo>
                  <a:pt x="11323010" y="1500888"/>
                  <a:pt x="11329280" y="1721486"/>
                  <a:pt x="11322879" y="2064631"/>
                </a:cubicBezTo>
                <a:cubicBezTo>
                  <a:pt x="11316478" y="2407776"/>
                  <a:pt x="11330547" y="2509810"/>
                  <a:pt x="11322879" y="2807898"/>
                </a:cubicBezTo>
                <a:cubicBezTo>
                  <a:pt x="11315211" y="3105986"/>
                  <a:pt x="11308410" y="3194606"/>
                  <a:pt x="11322879" y="3496109"/>
                </a:cubicBezTo>
                <a:cubicBezTo>
                  <a:pt x="11337348" y="3797612"/>
                  <a:pt x="11343569" y="3900007"/>
                  <a:pt x="11322879" y="4019149"/>
                </a:cubicBezTo>
                <a:cubicBezTo>
                  <a:pt x="11302189" y="4138291"/>
                  <a:pt x="11315139" y="4428450"/>
                  <a:pt x="11322879" y="4762416"/>
                </a:cubicBezTo>
                <a:cubicBezTo>
                  <a:pt x="11330619" y="5096382"/>
                  <a:pt x="11335290" y="5316714"/>
                  <a:pt x="11322879" y="5505683"/>
                </a:cubicBezTo>
                <a:cubicBezTo>
                  <a:pt x="10980408" y="5493275"/>
                  <a:pt x="10616699" y="5533686"/>
                  <a:pt x="10430370" y="5505683"/>
                </a:cubicBezTo>
                <a:cubicBezTo>
                  <a:pt x="10244041" y="5477680"/>
                  <a:pt x="10082704" y="5526736"/>
                  <a:pt x="9990776" y="5505683"/>
                </a:cubicBezTo>
                <a:cubicBezTo>
                  <a:pt x="9898848" y="5484630"/>
                  <a:pt x="9799449" y="5503020"/>
                  <a:pt x="9664410" y="5505683"/>
                </a:cubicBezTo>
                <a:cubicBezTo>
                  <a:pt x="9529371" y="5508346"/>
                  <a:pt x="9386938" y="5496692"/>
                  <a:pt x="9224816" y="5505683"/>
                </a:cubicBezTo>
                <a:cubicBezTo>
                  <a:pt x="9062694" y="5514674"/>
                  <a:pt x="8698312" y="5524449"/>
                  <a:pt x="8558764" y="5505683"/>
                </a:cubicBezTo>
                <a:cubicBezTo>
                  <a:pt x="8419216" y="5486917"/>
                  <a:pt x="7959136" y="5523411"/>
                  <a:pt x="7779484" y="5505683"/>
                </a:cubicBezTo>
                <a:cubicBezTo>
                  <a:pt x="7599832" y="5487955"/>
                  <a:pt x="7455054" y="5479985"/>
                  <a:pt x="7226661" y="5505683"/>
                </a:cubicBezTo>
                <a:cubicBezTo>
                  <a:pt x="6998268" y="5531381"/>
                  <a:pt x="7001846" y="5515294"/>
                  <a:pt x="6787067" y="5505683"/>
                </a:cubicBezTo>
                <a:cubicBezTo>
                  <a:pt x="6572288" y="5496072"/>
                  <a:pt x="6372339" y="5479281"/>
                  <a:pt x="6007786" y="5505683"/>
                </a:cubicBezTo>
                <a:cubicBezTo>
                  <a:pt x="5643233" y="5532085"/>
                  <a:pt x="5726801" y="5504770"/>
                  <a:pt x="5568192" y="5505683"/>
                </a:cubicBezTo>
                <a:cubicBezTo>
                  <a:pt x="5409583" y="5506596"/>
                  <a:pt x="5343608" y="5513749"/>
                  <a:pt x="5128598" y="5505683"/>
                </a:cubicBezTo>
                <a:cubicBezTo>
                  <a:pt x="4913588" y="5497617"/>
                  <a:pt x="4729313" y="5468781"/>
                  <a:pt x="4349318" y="5505683"/>
                </a:cubicBezTo>
                <a:cubicBezTo>
                  <a:pt x="3969323" y="5542585"/>
                  <a:pt x="3913566" y="5518107"/>
                  <a:pt x="3683266" y="5505683"/>
                </a:cubicBezTo>
                <a:cubicBezTo>
                  <a:pt x="3452966" y="5493259"/>
                  <a:pt x="3342092" y="5519366"/>
                  <a:pt x="3243672" y="5505683"/>
                </a:cubicBezTo>
                <a:cubicBezTo>
                  <a:pt x="3145252" y="5492000"/>
                  <a:pt x="2927773" y="5524019"/>
                  <a:pt x="2804078" y="5505683"/>
                </a:cubicBezTo>
                <a:cubicBezTo>
                  <a:pt x="2680383" y="5487347"/>
                  <a:pt x="2368749" y="5512844"/>
                  <a:pt x="2251255" y="5505683"/>
                </a:cubicBezTo>
                <a:cubicBezTo>
                  <a:pt x="2133761" y="5498522"/>
                  <a:pt x="1931414" y="5523787"/>
                  <a:pt x="1698432" y="5505683"/>
                </a:cubicBezTo>
                <a:cubicBezTo>
                  <a:pt x="1465450" y="5487579"/>
                  <a:pt x="1525811" y="5515095"/>
                  <a:pt x="1372067" y="5505683"/>
                </a:cubicBezTo>
                <a:cubicBezTo>
                  <a:pt x="1218323" y="5496271"/>
                  <a:pt x="569466" y="5556003"/>
                  <a:pt x="0" y="5505683"/>
                </a:cubicBezTo>
                <a:cubicBezTo>
                  <a:pt x="-24152" y="5326185"/>
                  <a:pt x="972" y="5241386"/>
                  <a:pt x="0" y="4982643"/>
                </a:cubicBezTo>
                <a:cubicBezTo>
                  <a:pt x="-972" y="4723900"/>
                  <a:pt x="-13557" y="4400604"/>
                  <a:pt x="0" y="4184319"/>
                </a:cubicBezTo>
                <a:cubicBezTo>
                  <a:pt x="13557" y="3968034"/>
                  <a:pt x="-5991" y="3712110"/>
                  <a:pt x="0" y="3551166"/>
                </a:cubicBezTo>
                <a:cubicBezTo>
                  <a:pt x="5991" y="3390222"/>
                  <a:pt x="2493" y="3045307"/>
                  <a:pt x="0" y="2752842"/>
                </a:cubicBezTo>
                <a:cubicBezTo>
                  <a:pt x="-2493" y="2460377"/>
                  <a:pt x="-25389" y="2343213"/>
                  <a:pt x="0" y="2119688"/>
                </a:cubicBezTo>
                <a:cubicBezTo>
                  <a:pt x="25389" y="1896163"/>
                  <a:pt x="5097" y="1699103"/>
                  <a:pt x="0" y="1541591"/>
                </a:cubicBezTo>
                <a:cubicBezTo>
                  <a:pt x="-5097" y="1384079"/>
                  <a:pt x="-19307" y="1147491"/>
                  <a:pt x="0" y="908438"/>
                </a:cubicBezTo>
                <a:cubicBezTo>
                  <a:pt x="19307" y="669385"/>
                  <a:pt x="-25676" y="376830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10310010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573468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2B88-FC61-CA2D-B2F8-4249A8B1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F6BFBD07-0FE7-AECA-8B62-D4C5838D364C}"/>
              </a:ext>
            </a:extLst>
          </p:cNvPr>
          <p:cNvSpPr txBox="1"/>
          <p:nvPr/>
        </p:nvSpPr>
        <p:spPr>
          <a:xfrm>
            <a:off x="592664" y="4179314"/>
            <a:ext cx="7852836" cy="22586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Levantamento de Requisitos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7286ABB-2080-B054-ABF4-AED58FB5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8" y="-5828899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712EF3-BF1A-34D3-5EF9-D98EA8C130CB}"/>
              </a:ext>
            </a:extLst>
          </p:cNvPr>
          <p:cNvSpPr txBox="1"/>
          <p:nvPr/>
        </p:nvSpPr>
        <p:spPr>
          <a:xfrm>
            <a:off x="7570954" y="-1233548"/>
            <a:ext cx="261937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434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EC4C-8DEE-513A-B988-12BF0711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908CD-B54B-1A94-482A-4240661C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20A4C9-128C-6608-E5B0-7AE765C440A3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3000" b="1">
                <a:ea typeface="+mn-lt"/>
                <a:cs typeface="+mn-lt"/>
              </a:rPr>
              <a:t>Método de Levantamento e Validação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A411E-1B06-B672-002D-7C1B07646792}"/>
              </a:ext>
            </a:extLst>
          </p:cNvPr>
          <p:cNvSpPr txBox="1"/>
          <p:nvPr/>
        </p:nvSpPr>
        <p:spPr>
          <a:xfrm>
            <a:off x="1185753" y="1042482"/>
            <a:ext cx="8834085" cy="2031325"/>
          </a:xfrm>
          <a:custGeom>
            <a:avLst/>
            <a:gdLst>
              <a:gd name="connsiteX0" fmla="*/ 0 w 8834085"/>
              <a:gd name="connsiteY0" fmla="*/ 0 h 2031325"/>
              <a:gd name="connsiteX1" fmla="*/ 591204 w 8834085"/>
              <a:gd name="connsiteY1" fmla="*/ 0 h 2031325"/>
              <a:gd name="connsiteX2" fmla="*/ 1182408 w 8834085"/>
              <a:gd name="connsiteY2" fmla="*/ 0 h 2031325"/>
              <a:gd name="connsiteX3" fmla="*/ 2038635 w 8834085"/>
              <a:gd name="connsiteY3" fmla="*/ 0 h 2031325"/>
              <a:gd name="connsiteX4" fmla="*/ 2894862 w 8834085"/>
              <a:gd name="connsiteY4" fmla="*/ 0 h 2031325"/>
              <a:gd name="connsiteX5" fmla="*/ 3309384 w 8834085"/>
              <a:gd name="connsiteY5" fmla="*/ 0 h 2031325"/>
              <a:gd name="connsiteX6" fmla="*/ 3900588 w 8834085"/>
              <a:gd name="connsiteY6" fmla="*/ 0 h 2031325"/>
              <a:gd name="connsiteX7" fmla="*/ 4756815 w 8834085"/>
              <a:gd name="connsiteY7" fmla="*/ 0 h 2031325"/>
              <a:gd name="connsiteX8" fmla="*/ 5436360 w 8834085"/>
              <a:gd name="connsiteY8" fmla="*/ 0 h 2031325"/>
              <a:gd name="connsiteX9" fmla="*/ 5939223 w 8834085"/>
              <a:gd name="connsiteY9" fmla="*/ 0 h 2031325"/>
              <a:gd name="connsiteX10" fmla="*/ 6795450 w 8834085"/>
              <a:gd name="connsiteY10" fmla="*/ 0 h 2031325"/>
              <a:gd name="connsiteX11" fmla="*/ 7474995 w 8834085"/>
              <a:gd name="connsiteY11" fmla="*/ 0 h 2031325"/>
              <a:gd name="connsiteX12" fmla="*/ 8066199 w 8834085"/>
              <a:gd name="connsiteY12" fmla="*/ 0 h 2031325"/>
              <a:gd name="connsiteX13" fmla="*/ 8834085 w 8834085"/>
              <a:gd name="connsiteY13" fmla="*/ 0 h 2031325"/>
              <a:gd name="connsiteX14" fmla="*/ 8834085 w 8834085"/>
              <a:gd name="connsiteY14" fmla="*/ 636482 h 2031325"/>
              <a:gd name="connsiteX15" fmla="*/ 8834085 w 8834085"/>
              <a:gd name="connsiteY15" fmla="*/ 1272964 h 2031325"/>
              <a:gd name="connsiteX16" fmla="*/ 8834085 w 8834085"/>
              <a:gd name="connsiteY16" fmla="*/ 2031325 h 2031325"/>
              <a:gd name="connsiteX17" fmla="*/ 8242881 w 8834085"/>
              <a:gd name="connsiteY17" fmla="*/ 2031325 h 2031325"/>
              <a:gd name="connsiteX18" fmla="*/ 7651677 w 8834085"/>
              <a:gd name="connsiteY18" fmla="*/ 2031325 h 2031325"/>
              <a:gd name="connsiteX19" fmla="*/ 6795450 w 8834085"/>
              <a:gd name="connsiteY19" fmla="*/ 2031325 h 2031325"/>
              <a:gd name="connsiteX20" fmla="*/ 6292587 w 8834085"/>
              <a:gd name="connsiteY20" fmla="*/ 2031325 h 2031325"/>
              <a:gd name="connsiteX21" fmla="*/ 5524701 w 8834085"/>
              <a:gd name="connsiteY21" fmla="*/ 2031325 h 2031325"/>
              <a:gd name="connsiteX22" fmla="*/ 4933497 w 8834085"/>
              <a:gd name="connsiteY22" fmla="*/ 2031325 h 2031325"/>
              <a:gd name="connsiteX23" fmla="*/ 4518974 w 8834085"/>
              <a:gd name="connsiteY23" fmla="*/ 2031325 h 2031325"/>
              <a:gd name="connsiteX24" fmla="*/ 3751088 w 8834085"/>
              <a:gd name="connsiteY24" fmla="*/ 2031325 h 2031325"/>
              <a:gd name="connsiteX25" fmla="*/ 3159884 w 8834085"/>
              <a:gd name="connsiteY25" fmla="*/ 2031325 h 2031325"/>
              <a:gd name="connsiteX26" fmla="*/ 2568680 w 8834085"/>
              <a:gd name="connsiteY26" fmla="*/ 2031325 h 2031325"/>
              <a:gd name="connsiteX27" fmla="*/ 1889135 w 8834085"/>
              <a:gd name="connsiteY27" fmla="*/ 2031325 h 2031325"/>
              <a:gd name="connsiteX28" fmla="*/ 1121249 w 8834085"/>
              <a:gd name="connsiteY28" fmla="*/ 2031325 h 2031325"/>
              <a:gd name="connsiteX29" fmla="*/ 0 w 8834085"/>
              <a:gd name="connsiteY29" fmla="*/ 2031325 h 2031325"/>
              <a:gd name="connsiteX30" fmla="*/ 0 w 8834085"/>
              <a:gd name="connsiteY30" fmla="*/ 1374530 h 2031325"/>
              <a:gd name="connsiteX31" fmla="*/ 0 w 8834085"/>
              <a:gd name="connsiteY31" fmla="*/ 697422 h 2031325"/>
              <a:gd name="connsiteX32" fmla="*/ 0 w 8834085"/>
              <a:gd name="connsiteY32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834085" h="2031325" fill="none" extrusionOk="0">
                <a:moveTo>
                  <a:pt x="0" y="0"/>
                </a:moveTo>
                <a:cubicBezTo>
                  <a:pt x="154938" y="-12160"/>
                  <a:pt x="315019" y="28106"/>
                  <a:pt x="591204" y="0"/>
                </a:cubicBezTo>
                <a:cubicBezTo>
                  <a:pt x="867389" y="-28106"/>
                  <a:pt x="894981" y="-19863"/>
                  <a:pt x="1182408" y="0"/>
                </a:cubicBezTo>
                <a:cubicBezTo>
                  <a:pt x="1469835" y="19863"/>
                  <a:pt x="1813173" y="24774"/>
                  <a:pt x="2038635" y="0"/>
                </a:cubicBezTo>
                <a:cubicBezTo>
                  <a:pt x="2264097" y="-24774"/>
                  <a:pt x="2693811" y="15599"/>
                  <a:pt x="2894862" y="0"/>
                </a:cubicBezTo>
                <a:cubicBezTo>
                  <a:pt x="3095913" y="-15599"/>
                  <a:pt x="3198305" y="19151"/>
                  <a:pt x="3309384" y="0"/>
                </a:cubicBezTo>
                <a:cubicBezTo>
                  <a:pt x="3420463" y="-19151"/>
                  <a:pt x="3700273" y="12523"/>
                  <a:pt x="3900588" y="0"/>
                </a:cubicBezTo>
                <a:cubicBezTo>
                  <a:pt x="4100903" y="-12523"/>
                  <a:pt x="4400248" y="24888"/>
                  <a:pt x="4756815" y="0"/>
                </a:cubicBezTo>
                <a:cubicBezTo>
                  <a:pt x="5113382" y="-24888"/>
                  <a:pt x="5150035" y="32225"/>
                  <a:pt x="5436360" y="0"/>
                </a:cubicBezTo>
                <a:cubicBezTo>
                  <a:pt x="5722686" y="-32225"/>
                  <a:pt x="5832002" y="-18275"/>
                  <a:pt x="5939223" y="0"/>
                </a:cubicBezTo>
                <a:cubicBezTo>
                  <a:pt x="6046444" y="18275"/>
                  <a:pt x="6484994" y="32212"/>
                  <a:pt x="6795450" y="0"/>
                </a:cubicBezTo>
                <a:cubicBezTo>
                  <a:pt x="7105906" y="-32212"/>
                  <a:pt x="7270315" y="-32954"/>
                  <a:pt x="7474995" y="0"/>
                </a:cubicBezTo>
                <a:cubicBezTo>
                  <a:pt x="7679675" y="32954"/>
                  <a:pt x="7803034" y="-14456"/>
                  <a:pt x="8066199" y="0"/>
                </a:cubicBezTo>
                <a:cubicBezTo>
                  <a:pt x="8329364" y="14456"/>
                  <a:pt x="8518404" y="-27299"/>
                  <a:pt x="8834085" y="0"/>
                </a:cubicBezTo>
                <a:cubicBezTo>
                  <a:pt x="8812141" y="273459"/>
                  <a:pt x="8835660" y="443725"/>
                  <a:pt x="8834085" y="636482"/>
                </a:cubicBezTo>
                <a:cubicBezTo>
                  <a:pt x="8832510" y="829239"/>
                  <a:pt x="8833250" y="1131856"/>
                  <a:pt x="8834085" y="1272964"/>
                </a:cubicBezTo>
                <a:cubicBezTo>
                  <a:pt x="8834920" y="1414072"/>
                  <a:pt x="8809179" y="1802312"/>
                  <a:pt x="8834085" y="2031325"/>
                </a:cubicBezTo>
                <a:cubicBezTo>
                  <a:pt x="8699813" y="2038817"/>
                  <a:pt x="8485321" y="2043572"/>
                  <a:pt x="8242881" y="2031325"/>
                </a:cubicBezTo>
                <a:cubicBezTo>
                  <a:pt x="8000441" y="2019078"/>
                  <a:pt x="7782491" y="2043122"/>
                  <a:pt x="7651677" y="2031325"/>
                </a:cubicBezTo>
                <a:cubicBezTo>
                  <a:pt x="7520863" y="2019528"/>
                  <a:pt x="7177901" y="2013576"/>
                  <a:pt x="6795450" y="2031325"/>
                </a:cubicBezTo>
                <a:cubicBezTo>
                  <a:pt x="6412999" y="2049074"/>
                  <a:pt x="6446229" y="2031868"/>
                  <a:pt x="6292587" y="2031325"/>
                </a:cubicBezTo>
                <a:cubicBezTo>
                  <a:pt x="6138945" y="2030782"/>
                  <a:pt x="5687146" y="2069123"/>
                  <a:pt x="5524701" y="2031325"/>
                </a:cubicBezTo>
                <a:cubicBezTo>
                  <a:pt x="5362256" y="1993527"/>
                  <a:pt x="5156592" y="2007884"/>
                  <a:pt x="4933497" y="2031325"/>
                </a:cubicBezTo>
                <a:cubicBezTo>
                  <a:pt x="4710402" y="2054766"/>
                  <a:pt x="4650321" y="2019080"/>
                  <a:pt x="4518974" y="2031325"/>
                </a:cubicBezTo>
                <a:cubicBezTo>
                  <a:pt x="4387627" y="2043570"/>
                  <a:pt x="4060597" y="2064681"/>
                  <a:pt x="3751088" y="2031325"/>
                </a:cubicBezTo>
                <a:cubicBezTo>
                  <a:pt x="3441579" y="1997969"/>
                  <a:pt x="3316460" y="2003160"/>
                  <a:pt x="3159884" y="2031325"/>
                </a:cubicBezTo>
                <a:cubicBezTo>
                  <a:pt x="3003308" y="2059490"/>
                  <a:pt x="2723657" y="2011587"/>
                  <a:pt x="2568680" y="2031325"/>
                </a:cubicBezTo>
                <a:cubicBezTo>
                  <a:pt x="2413703" y="2051063"/>
                  <a:pt x="2150494" y="2014884"/>
                  <a:pt x="1889135" y="2031325"/>
                </a:cubicBezTo>
                <a:cubicBezTo>
                  <a:pt x="1627777" y="2047766"/>
                  <a:pt x="1414689" y="2062549"/>
                  <a:pt x="1121249" y="2031325"/>
                </a:cubicBezTo>
                <a:cubicBezTo>
                  <a:pt x="827809" y="2000101"/>
                  <a:pt x="276411" y="2005170"/>
                  <a:pt x="0" y="2031325"/>
                </a:cubicBezTo>
                <a:cubicBezTo>
                  <a:pt x="-20866" y="1803529"/>
                  <a:pt x="-6228" y="1689275"/>
                  <a:pt x="0" y="1374530"/>
                </a:cubicBezTo>
                <a:cubicBezTo>
                  <a:pt x="6228" y="1059786"/>
                  <a:pt x="-29613" y="1015099"/>
                  <a:pt x="0" y="697422"/>
                </a:cubicBezTo>
                <a:cubicBezTo>
                  <a:pt x="29613" y="379745"/>
                  <a:pt x="27813" y="226204"/>
                  <a:pt x="0" y="0"/>
                </a:cubicBezTo>
                <a:close/>
              </a:path>
              <a:path w="8834085" h="2031325" stroke="0" extrusionOk="0">
                <a:moveTo>
                  <a:pt x="0" y="0"/>
                </a:moveTo>
                <a:cubicBezTo>
                  <a:pt x="181488" y="-7124"/>
                  <a:pt x="288388" y="11384"/>
                  <a:pt x="414522" y="0"/>
                </a:cubicBezTo>
                <a:cubicBezTo>
                  <a:pt x="540656" y="-11384"/>
                  <a:pt x="698881" y="-9573"/>
                  <a:pt x="917386" y="0"/>
                </a:cubicBezTo>
                <a:cubicBezTo>
                  <a:pt x="1135891" y="9573"/>
                  <a:pt x="1143592" y="4711"/>
                  <a:pt x="1331908" y="0"/>
                </a:cubicBezTo>
                <a:cubicBezTo>
                  <a:pt x="1520224" y="-4711"/>
                  <a:pt x="1729966" y="17045"/>
                  <a:pt x="2011453" y="0"/>
                </a:cubicBezTo>
                <a:cubicBezTo>
                  <a:pt x="2292941" y="-17045"/>
                  <a:pt x="2497908" y="32188"/>
                  <a:pt x="2779339" y="0"/>
                </a:cubicBezTo>
                <a:cubicBezTo>
                  <a:pt x="3060770" y="-32188"/>
                  <a:pt x="3171747" y="16472"/>
                  <a:pt x="3282202" y="0"/>
                </a:cubicBezTo>
                <a:cubicBezTo>
                  <a:pt x="3392657" y="-16472"/>
                  <a:pt x="3824023" y="18177"/>
                  <a:pt x="3961747" y="0"/>
                </a:cubicBezTo>
                <a:cubicBezTo>
                  <a:pt x="4099471" y="-18177"/>
                  <a:pt x="4452535" y="4179"/>
                  <a:pt x="4729633" y="0"/>
                </a:cubicBezTo>
                <a:cubicBezTo>
                  <a:pt x="5006731" y="-4179"/>
                  <a:pt x="5006457" y="4975"/>
                  <a:pt x="5144156" y="0"/>
                </a:cubicBezTo>
                <a:cubicBezTo>
                  <a:pt x="5281855" y="-4975"/>
                  <a:pt x="5757774" y="33982"/>
                  <a:pt x="6000382" y="0"/>
                </a:cubicBezTo>
                <a:cubicBezTo>
                  <a:pt x="6242990" y="-33982"/>
                  <a:pt x="6348054" y="-16651"/>
                  <a:pt x="6503246" y="0"/>
                </a:cubicBezTo>
                <a:cubicBezTo>
                  <a:pt x="6658438" y="16651"/>
                  <a:pt x="6914888" y="-27856"/>
                  <a:pt x="7094450" y="0"/>
                </a:cubicBezTo>
                <a:cubicBezTo>
                  <a:pt x="7274012" y="27856"/>
                  <a:pt x="7473632" y="-19510"/>
                  <a:pt x="7685654" y="0"/>
                </a:cubicBezTo>
                <a:cubicBezTo>
                  <a:pt x="7897676" y="19510"/>
                  <a:pt x="7960757" y="1325"/>
                  <a:pt x="8188517" y="0"/>
                </a:cubicBezTo>
                <a:cubicBezTo>
                  <a:pt x="8416277" y="-1325"/>
                  <a:pt x="8518755" y="20110"/>
                  <a:pt x="8834085" y="0"/>
                </a:cubicBezTo>
                <a:cubicBezTo>
                  <a:pt x="8840943" y="295324"/>
                  <a:pt x="8811603" y="447216"/>
                  <a:pt x="8834085" y="697422"/>
                </a:cubicBezTo>
                <a:cubicBezTo>
                  <a:pt x="8856567" y="947628"/>
                  <a:pt x="8800522" y="1249346"/>
                  <a:pt x="8834085" y="1415156"/>
                </a:cubicBezTo>
                <a:cubicBezTo>
                  <a:pt x="8867648" y="1580966"/>
                  <a:pt x="8821968" y="1736145"/>
                  <a:pt x="8834085" y="2031325"/>
                </a:cubicBezTo>
                <a:cubicBezTo>
                  <a:pt x="8516735" y="2025366"/>
                  <a:pt x="8278062" y="2009455"/>
                  <a:pt x="8066199" y="2031325"/>
                </a:cubicBezTo>
                <a:cubicBezTo>
                  <a:pt x="7854336" y="2053195"/>
                  <a:pt x="7412571" y="2015284"/>
                  <a:pt x="7209972" y="2031325"/>
                </a:cubicBezTo>
                <a:cubicBezTo>
                  <a:pt x="7007373" y="2047366"/>
                  <a:pt x="6926999" y="2046543"/>
                  <a:pt x="6707109" y="2031325"/>
                </a:cubicBezTo>
                <a:cubicBezTo>
                  <a:pt x="6487219" y="2016107"/>
                  <a:pt x="6381810" y="2055272"/>
                  <a:pt x="6204246" y="2031325"/>
                </a:cubicBezTo>
                <a:cubicBezTo>
                  <a:pt x="6026682" y="2007378"/>
                  <a:pt x="5874350" y="2023158"/>
                  <a:pt x="5701383" y="2031325"/>
                </a:cubicBezTo>
                <a:cubicBezTo>
                  <a:pt x="5528416" y="2039492"/>
                  <a:pt x="5403407" y="2032388"/>
                  <a:pt x="5110178" y="2031325"/>
                </a:cubicBezTo>
                <a:cubicBezTo>
                  <a:pt x="4816950" y="2030262"/>
                  <a:pt x="4756181" y="2016261"/>
                  <a:pt x="4430633" y="2031325"/>
                </a:cubicBezTo>
                <a:cubicBezTo>
                  <a:pt x="4105085" y="2046389"/>
                  <a:pt x="3958780" y="2035780"/>
                  <a:pt x="3751088" y="2031325"/>
                </a:cubicBezTo>
                <a:cubicBezTo>
                  <a:pt x="3543397" y="2026870"/>
                  <a:pt x="3446065" y="2048190"/>
                  <a:pt x="3336566" y="2031325"/>
                </a:cubicBezTo>
                <a:cubicBezTo>
                  <a:pt x="3227067" y="2014460"/>
                  <a:pt x="2820905" y="2050466"/>
                  <a:pt x="2480339" y="2031325"/>
                </a:cubicBezTo>
                <a:cubicBezTo>
                  <a:pt x="2139773" y="2012184"/>
                  <a:pt x="1978534" y="2035239"/>
                  <a:pt x="1712453" y="2031325"/>
                </a:cubicBezTo>
                <a:cubicBezTo>
                  <a:pt x="1446372" y="2027411"/>
                  <a:pt x="1448201" y="2024670"/>
                  <a:pt x="1297931" y="2031325"/>
                </a:cubicBezTo>
                <a:cubicBezTo>
                  <a:pt x="1147661" y="2037980"/>
                  <a:pt x="365778" y="2005187"/>
                  <a:pt x="0" y="2031325"/>
                </a:cubicBezTo>
                <a:cubicBezTo>
                  <a:pt x="-2552" y="1868445"/>
                  <a:pt x="8399" y="1679129"/>
                  <a:pt x="0" y="1333903"/>
                </a:cubicBezTo>
                <a:cubicBezTo>
                  <a:pt x="-8399" y="988677"/>
                  <a:pt x="26191" y="893491"/>
                  <a:pt x="0" y="636482"/>
                </a:cubicBezTo>
                <a:cubicBezTo>
                  <a:pt x="-26191" y="379473"/>
                  <a:pt x="18902" y="18705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/>
              <a:t>Estratégia e método de levantamento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Reunião com o diretor executivo, o contabilista e o representante de comunicação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Inquéritos ao nível de montagem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Estudo de plataformas de linha de montagem de diversas empresas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Pesquisar sobre mecanismos que servem para otimizar a linha de montagem passíveis de serem incluídos ou adaptados para a plataforma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11F53-B868-3D1E-3AE8-2A26A4967016}"/>
              </a:ext>
            </a:extLst>
          </p:cNvPr>
          <p:cNvSpPr txBox="1"/>
          <p:nvPr/>
        </p:nvSpPr>
        <p:spPr>
          <a:xfrm>
            <a:off x="1185753" y="3784194"/>
            <a:ext cx="8834085" cy="2308324"/>
          </a:xfrm>
          <a:custGeom>
            <a:avLst/>
            <a:gdLst>
              <a:gd name="connsiteX0" fmla="*/ 0 w 8834085"/>
              <a:gd name="connsiteY0" fmla="*/ 0 h 2308324"/>
              <a:gd name="connsiteX1" fmla="*/ 856227 w 8834085"/>
              <a:gd name="connsiteY1" fmla="*/ 0 h 2308324"/>
              <a:gd name="connsiteX2" fmla="*/ 1712453 w 8834085"/>
              <a:gd name="connsiteY2" fmla="*/ 0 h 2308324"/>
              <a:gd name="connsiteX3" fmla="*/ 2568680 w 8834085"/>
              <a:gd name="connsiteY3" fmla="*/ 0 h 2308324"/>
              <a:gd name="connsiteX4" fmla="*/ 2983203 w 8834085"/>
              <a:gd name="connsiteY4" fmla="*/ 0 h 2308324"/>
              <a:gd name="connsiteX5" fmla="*/ 3574407 w 8834085"/>
              <a:gd name="connsiteY5" fmla="*/ 0 h 2308324"/>
              <a:gd name="connsiteX6" fmla="*/ 4430633 w 8834085"/>
              <a:gd name="connsiteY6" fmla="*/ 0 h 2308324"/>
              <a:gd name="connsiteX7" fmla="*/ 5110178 w 8834085"/>
              <a:gd name="connsiteY7" fmla="*/ 0 h 2308324"/>
              <a:gd name="connsiteX8" fmla="*/ 5613042 w 8834085"/>
              <a:gd name="connsiteY8" fmla="*/ 0 h 2308324"/>
              <a:gd name="connsiteX9" fmla="*/ 6469268 w 8834085"/>
              <a:gd name="connsiteY9" fmla="*/ 0 h 2308324"/>
              <a:gd name="connsiteX10" fmla="*/ 7148813 w 8834085"/>
              <a:gd name="connsiteY10" fmla="*/ 0 h 2308324"/>
              <a:gd name="connsiteX11" fmla="*/ 7740018 w 8834085"/>
              <a:gd name="connsiteY11" fmla="*/ 0 h 2308324"/>
              <a:gd name="connsiteX12" fmla="*/ 8154540 w 8834085"/>
              <a:gd name="connsiteY12" fmla="*/ 0 h 2308324"/>
              <a:gd name="connsiteX13" fmla="*/ 8834085 w 8834085"/>
              <a:gd name="connsiteY13" fmla="*/ 0 h 2308324"/>
              <a:gd name="connsiteX14" fmla="*/ 8834085 w 8834085"/>
              <a:gd name="connsiteY14" fmla="*/ 577081 h 2308324"/>
              <a:gd name="connsiteX15" fmla="*/ 8834085 w 8834085"/>
              <a:gd name="connsiteY15" fmla="*/ 1107996 h 2308324"/>
              <a:gd name="connsiteX16" fmla="*/ 8834085 w 8834085"/>
              <a:gd name="connsiteY16" fmla="*/ 1661993 h 2308324"/>
              <a:gd name="connsiteX17" fmla="*/ 8834085 w 8834085"/>
              <a:gd name="connsiteY17" fmla="*/ 2308324 h 2308324"/>
              <a:gd name="connsiteX18" fmla="*/ 8331222 w 8834085"/>
              <a:gd name="connsiteY18" fmla="*/ 2308324 h 2308324"/>
              <a:gd name="connsiteX19" fmla="*/ 7828358 w 8834085"/>
              <a:gd name="connsiteY19" fmla="*/ 2308324 h 2308324"/>
              <a:gd name="connsiteX20" fmla="*/ 7060473 w 8834085"/>
              <a:gd name="connsiteY20" fmla="*/ 2308324 h 2308324"/>
              <a:gd name="connsiteX21" fmla="*/ 6469268 w 8834085"/>
              <a:gd name="connsiteY21" fmla="*/ 2308324 h 2308324"/>
              <a:gd name="connsiteX22" fmla="*/ 6054746 w 8834085"/>
              <a:gd name="connsiteY22" fmla="*/ 2308324 h 2308324"/>
              <a:gd name="connsiteX23" fmla="*/ 5286860 w 8834085"/>
              <a:gd name="connsiteY23" fmla="*/ 2308324 h 2308324"/>
              <a:gd name="connsiteX24" fmla="*/ 4695656 w 8834085"/>
              <a:gd name="connsiteY24" fmla="*/ 2308324 h 2308324"/>
              <a:gd name="connsiteX25" fmla="*/ 4104452 w 8834085"/>
              <a:gd name="connsiteY25" fmla="*/ 2308324 h 2308324"/>
              <a:gd name="connsiteX26" fmla="*/ 3424907 w 8834085"/>
              <a:gd name="connsiteY26" fmla="*/ 2308324 h 2308324"/>
              <a:gd name="connsiteX27" fmla="*/ 2657021 w 8834085"/>
              <a:gd name="connsiteY27" fmla="*/ 2308324 h 2308324"/>
              <a:gd name="connsiteX28" fmla="*/ 2065817 w 8834085"/>
              <a:gd name="connsiteY28" fmla="*/ 2308324 h 2308324"/>
              <a:gd name="connsiteX29" fmla="*/ 1474613 w 8834085"/>
              <a:gd name="connsiteY29" fmla="*/ 2308324 h 2308324"/>
              <a:gd name="connsiteX30" fmla="*/ 971749 w 8834085"/>
              <a:gd name="connsiteY30" fmla="*/ 2308324 h 2308324"/>
              <a:gd name="connsiteX31" fmla="*/ 0 w 8834085"/>
              <a:gd name="connsiteY31" fmla="*/ 2308324 h 2308324"/>
              <a:gd name="connsiteX32" fmla="*/ 0 w 8834085"/>
              <a:gd name="connsiteY32" fmla="*/ 1777409 h 2308324"/>
              <a:gd name="connsiteX33" fmla="*/ 0 w 8834085"/>
              <a:gd name="connsiteY33" fmla="*/ 1154162 h 2308324"/>
              <a:gd name="connsiteX34" fmla="*/ 0 w 8834085"/>
              <a:gd name="connsiteY34" fmla="*/ 577081 h 2308324"/>
              <a:gd name="connsiteX35" fmla="*/ 0 w 8834085"/>
              <a:gd name="connsiteY35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834085" h="2308324" fill="none" extrusionOk="0">
                <a:moveTo>
                  <a:pt x="0" y="0"/>
                </a:moveTo>
                <a:cubicBezTo>
                  <a:pt x="214747" y="42755"/>
                  <a:pt x="534756" y="-39546"/>
                  <a:pt x="856227" y="0"/>
                </a:cubicBezTo>
                <a:cubicBezTo>
                  <a:pt x="1177698" y="39546"/>
                  <a:pt x="1489754" y="25809"/>
                  <a:pt x="1712453" y="0"/>
                </a:cubicBezTo>
                <a:cubicBezTo>
                  <a:pt x="1935152" y="-25809"/>
                  <a:pt x="2367629" y="15599"/>
                  <a:pt x="2568680" y="0"/>
                </a:cubicBezTo>
                <a:cubicBezTo>
                  <a:pt x="2769731" y="-15599"/>
                  <a:pt x="2866328" y="12496"/>
                  <a:pt x="2983203" y="0"/>
                </a:cubicBezTo>
                <a:cubicBezTo>
                  <a:pt x="3100078" y="-12496"/>
                  <a:pt x="3374092" y="12523"/>
                  <a:pt x="3574407" y="0"/>
                </a:cubicBezTo>
                <a:cubicBezTo>
                  <a:pt x="3774722" y="-12523"/>
                  <a:pt x="4076147" y="26589"/>
                  <a:pt x="4430633" y="0"/>
                </a:cubicBezTo>
                <a:cubicBezTo>
                  <a:pt x="4785119" y="-26589"/>
                  <a:pt x="4823853" y="32225"/>
                  <a:pt x="5110178" y="0"/>
                </a:cubicBezTo>
                <a:cubicBezTo>
                  <a:pt x="5396504" y="-32225"/>
                  <a:pt x="5505297" y="-23458"/>
                  <a:pt x="5613042" y="0"/>
                </a:cubicBezTo>
                <a:cubicBezTo>
                  <a:pt x="5720787" y="23458"/>
                  <a:pt x="6160732" y="36467"/>
                  <a:pt x="6469268" y="0"/>
                </a:cubicBezTo>
                <a:cubicBezTo>
                  <a:pt x="6777804" y="-36467"/>
                  <a:pt x="6944133" y="-32954"/>
                  <a:pt x="7148813" y="0"/>
                </a:cubicBezTo>
                <a:cubicBezTo>
                  <a:pt x="7353493" y="32954"/>
                  <a:pt x="7476329" y="-16423"/>
                  <a:pt x="7740018" y="0"/>
                </a:cubicBezTo>
                <a:cubicBezTo>
                  <a:pt x="8003707" y="16423"/>
                  <a:pt x="8012670" y="12403"/>
                  <a:pt x="8154540" y="0"/>
                </a:cubicBezTo>
                <a:cubicBezTo>
                  <a:pt x="8296410" y="-12403"/>
                  <a:pt x="8574205" y="17108"/>
                  <a:pt x="8834085" y="0"/>
                </a:cubicBezTo>
                <a:cubicBezTo>
                  <a:pt x="8844310" y="250126"/>
                  <a:pt x="8832101" y="314919"/>
                  <a:pt x="8834085" y="577081"/>
                </a:cubicBezTo>
                <a:cubicBezTo>
                  <a:pt x="8836069" y="839243"/>
                  <a:pt x="8843580" y="913377"/>
                  <a:pt x="8834085" y="1107996"/>
                </a:cubicBezTo>
                <a:cubicBezTo>
                  <a:pt x="8824590" y="1302616"/>
                  <a:pt x="8811366" y="1404276"/>
                  <a:pt x="8834085" y="1661993"/>
                </a:cubicBezTo>
                <a:cubicBezTo>
                  <a:pt x="8856804" y="1919710"/>
                  <a:pt x="8852119" y="2024671"/>
                  <a:pt x="8834085" y="2308324"/>
                </a:cubicBezTo>
                <a:cubicBezTo>
                  <a:pt x="8664544" y="2285590"/>
                  <a:pt x="8528163" y="2314448"/>
                  <a:pt x="8331222" y="2308324"/>
                </a:cubicBezTo>
                <a:cubicBezTo>
                  <a:pt x="8134281" y="2302200"/>
                  <a:pt x="7987990" y="2317340"/>
                  <a:pt x="7828358" y="2308324"/>
                </a:cubicBezTo>
                <a:cubicBezTo>
                  <a:pt x="7668726" y="2299308"/>
                  <a:pt x="7219749" y="2344933"/>
                  <a:pt x="7060473" y="2308324"/>
                </a:cubicBezTo>
                <a:cubicBezTo>
                  <a:pt x="6901198" y="2271715"/>
                  <a:pt x="6695044" y="2290336"/>
                  <a:pt x="6469268" y="2308324"/>
                </a:cubicBezTo>
                <a:cubicBezTo>
                  <a:pt x="6243493" y="2326312"/>
                  <a:pt x="6183149" y="2328863"/>
                  <a:pt x="6054746" y="2308324"/>
                </a:cubicBezTo>
                <a:cubicBezTo>
                  <a:pt x="5926343" y="2287785"/>
                  <a:pt x="5596369" y="2341680"/>
                  <a:pt x="5286860" y="2308324"/>
                </a:cubicBezTo>
                <a:cubicBezTo>
                  <a:pt x="4977351" y="2274968"/>
                  <a:pt x="4852232" y="2280159"/>
                  <a:pt x="4695656" y="2308324"/>
                </a:cubicBezTo>
                <a:cubicBezTo>
                  <a:pt x="4539080" y="2336489"/>
                  <a:pt x="4259429" y="2288586"/>
                  <a:pt x="4104452" y="2308324"/>
                </a:cubicBezTo>
                <a:cubicBezTo>
                  <a:pt x="3949475" y="2328062"/>
                  <a:pt x="3686266" y="2291883"/>
                  <a:pt x="3424907" y="2308324"/>
                </a:cubicBezTo>
                <a:cubicBezTo>
                  <a:pt x="3163549" y="2324765"/>
                  <a:pt x="2950461" y="2339548"/>
                  <a:pt x="2657021" y="2308324"/>
                </a:cubicBezTo>
                <a:cubicBezTo>
                  <a:pt x="2363581" y="2277100"/>
                  <a:pt x="2223113" y="2308650"/>
                  <a:pt x="2065817" y="2308324"/>
                </a:cubicBezTo>
                <a:cubicBezTo>
                  <a:pt x="1908521" y="2307998"/>
                  <a:pt x="1767355" y="2289118"/>
                  <a:pt x="1474613" y="2308324"/>
                </a:cubicBezTo>
                <a:cubicBezTo>
                  <a:pt x="1181871" y="2327530"/>
                  <a:pt x="1190200" y="2307174"/>
                  <a:pt x="971749" y="2308324"/>
                </a:cubicBezTo>
                <a:cubicBezTo>
                  <a:pt x="753298" y="2309474"/>
                  <a:pt x="370578" y="2339495"/>
                  <a:pt x="0" y="2308324"/>
                </a:cubicBezTo>
                <a:cubicBezTo>
                  <a:pt x="-24304" y="2095135"/>
                  <a:pt x="-10071" y="1991882"/>
                  <a:pt x="0" y="1777409"/>
                </a:cubicBezTo>
                <a:cubicBezTo>
                  <a:pt x="10071" y="1562936"/>
                  <a:pt x="20205" y="1338528"/>
                  <a:pt x="0" y="1154162"/>
                </a:cubicBezTo>
                <a:cubicBezTo>
                  <a:pt x="-20205" y="969796"/>
                  <a:pt x="7254" y="838249"/>
                  <a:pt x="0" y="577081"/>
                </a:cubicBezTo>
                <a:cubicBezTo>
                  <a:pt x="-7254" y="315913"/>
                  <a:pt x="-10847" y="225403"/>
                  <a:pt x="0" y="0"/>
                </a:cubicBezTo>
                <a:close/>
              </a:path>
              <a:path w="8834085" h="2308324" stroke="0" extrusionOk="0">
                <a:moveTo>
                  <a:pt x="0" y="0"/>
                </a:moveTo>
                <a:cubicBezTo>
                  <a:pt x="181488" y="-7124"/>
                  <a:pt x="288388" y="11384"/>
                  <a:pt x="414522" y="0"/>
                </a:cubicBezTo>
                <a:cubicBezTo>
                  <a:pt x="540656" y="-11384"/>
                  <a:pt x="698881" y="-9573"/>
                  <a:pt x="917386" y="0"/>
                </a:cubicBezTo>
                <a:cubicBezTo>
                  <a:pt x="1135891" y="9573"/>
                  <a:pt x="1143592" y="4711"/>
                  <a:pt x="1331908" y="0"/>
                </a:cubicBezTo>
                <a:cubicBezTo>
                  <a:pt x="1520224" y="-4711"/>
                  <a:pt x="1729966" y="17045"/>
                  <a:pt x="2011453" y="0"/>
                </a:cubicBezTo>
                <a:cubicBezTo>
                  <a:pt x="2292941" y="-17045"/>
                  <a:pt x="2497908" y="32188"/>
                  <a:pt x="2779339" y="0"/>
                </a:cubicBezTo>
                <a:cubicBezTo>
                  <a:pt x="3060770" y="-32188"/>
                  <a:pt x="3171747" y="16472"/>
                  <a:pt x="3282202" y="0"/>
                </a:cubicBezTo>
                <a:cubicBezTo>
                  <a:pt x="3392657" y="-16472"/>
                  <a:pt x="3824023" y="18177"/>
                  <a:pt x="3961747" y="0"/>
                </a:cubicBezTo>
                <a:cubicBezTo>
                  <a:pt x="4099471" y="-18177"/>
                  <a:pt x="4452535" y="4179"/>
                  <a:pt x="4729633" y="0"/>
                </a:cubicBezTo>
                <a:cubicBezTo>
                  <a:pt x="5006731" y="-4179"/>
                  <a:pt x="5006457" y="4975"/>
                  <a:pt x="5144156" y="0"/>
                </a:cubicBezTo>
                <a:cubicBezTo>
                  <a:pt x="5281855" y="-4975"/>
                  <a:pt x="5757774" y="33982"/>
                  <a:pt x="6000382" y="0"/>
                </a:cubicBezTo>
                <a:cubicBezTo>
                  <a:pt x="6242990" y="-33982"/>
                  <a:pt x="6348054" y="-16651"/>
                  <a:pt x="6503246" y="0"/>
                </a:cubicBezTo>
                <a:cubicBezTo>
                  <a:pt x="6658438" y="16651"/>
                  <a:pt x="6914888" y="-27856"/>
                  <a:pt x="7094450" y="0"/>
                </a:cubicBezTo>
                <a:cubicBezTo>
                  <a:pt x="7274012" y="27856"/>
                  <a:pt x="7473632" y="-19510"/>
                  <a:pt x="7685654" y="0"/>
                </a:cubicBezTo>
                <a:cubicBezTo>
                  <a:pt x="7897676" y="19510"/>
                  <a:pt x="7960757" y="1325"/>
                  <a:pt x="8188517" y="0"/>
                </a:cubicBezTo>
                <a:cubicBezTo>
                  <a:pt x="8416277" y="-1325"/>
                  <a:pt x="8518755" y="20110"/>
                  <a:pt x="8834085" y="0"/>
                </a:cubicBezTo>
                <a:cubicBezTo>
                  <a:pt x="8857062" y="276358"/>
                  <a:pt x="8832034" y="334030"/>
                  <a:pt x="8834085" y="600164"/>
                </a:cubicBezTo>
                <a:cubicBezTo>
                  <a:pt x="8836136" y="866298"/>
                  <a:pt x="8809014" y="969639"/>
                  <a:pt x="8834085" y="1223412"/>
                </a:cubicBezTo>
                <a:cubicBezTo>
                  <a:pt x="8859156" y="1477185"/>
                  <a:pt x="8886514" y="2002196"/>
                  <a:pt x="8834085" y="2308324"/>
                </a:cubicBezTo>
                <a:cubicBezTo>
                  <a:pt x="8516735" y="2302365"/>
                  <a:pt x="8278062" y="2286454"/>
                  <a:pt x="8066199" y="2308324"/>
                </a:cubicBezTo>
                <a:cubicBezTo>
                  <a:pt x="7854336" y="2330194"/>
                  <a:pt x="7412571" y="2292283"/>
                  <a:pt x="7209972" y="2308324"/>
                </a:cubicBezTo>
                <a:cubicBezTo>
                  <a:pt x="7007373" y="2324365"/>
                  <a:pt x="6926999" y="2323542"/>
                  <a:pt x="6707109" y="2308324"/>
                </a:cubicBezTo>
                <a:cubicBezTo>
                  <a:pt x="6487219" y="2293106"/>
                  <a:pt x="6381810" y="2332271"/>
                  <a:pt x="6204246" y="2308324"/>
                </a:cubicBezTo>
                <a:cubicBezTo>
                  <a:pt x="6026682" y="2284377"/>
                  <a:pt x="5874350" y="2300157"/>
                  <a:pt x="5701383" y="2308324"/>
                </a:cubicBezTo>
                <a:cubicBezTo>
                  <a:pt x="5528416" y="2316491"/>
                  <a:pt x="5403407" y="2309387"/>
                  <a:pt x="5110178" y="2308324"/>
                </a:cubicBezTo>
                <a:cubicBezTo>
                  <a:pt x="4816950" y="2307261"/>
                  <a:pt x="4756181" y="2293260"/>
                  <a:pt x="4430633" y="2308324"/>
                </a:cubicBezTo>
                <a:cubicBezTo>
                  <a:pt x="4105085" y="2323388"/>
                  <a:pt x="3958780" y="2312779"/>
                  <a:pt x="3751088" y="2308324"/>
                </a:cubicBezTo>
                <a:cubicBezTo>
                  <a:pt x="3543397" y="2303869"/>
                  <a:pt x="3446065" y="2325189"/>
                  <a:pt x="3336566" y="2308324"/>
                </a:cubicBezTo>
                <a:cubicBezTo>
                  <a:pt x="3227067" y="2291459"/>
                  <a:pt x="2820905" y="2327465"/>
                  <a:pt x="2480339" y="2308324"/>
                </a:cubicBezTo>
                <a:cubicBezTo>
                  <a:pt x="2139773" y="2289183"/>
                  <a:pt x="1978534" y="2312238"/>
                  <a:pt x="1712453" y="2308324"/>
                </a:cubicBezTo>
                <a:cubicBezTo>
                  <a:pt x="1446372" y="2304410"/>
                  <a:pt x="1448201" y="2301669"/>
                  <a:pt x="1297931" y="2308324"/>
                </a:cubicBezTo>
                <a:cubicBezTo>
                  <a:pt x="1147661" y="2314979"/>
                  <a:pt x="365778" y="2282186"/>
                  <a:pt x="0" y="2308324"/>
                </a:cubicBezTo>
                <a:cubicBezTo>
                  <a:pt x="6311" y="2173881"/>
                  <a:pt x="-911" y="1950660"/>
                  <a:pt x="0" y="1708160"/>
                </a:cubicBezTo>
                <a:cubicBezTo>
                  <a:pt x="911" y="1465660"/>
                  <a:pt x="-10759" y="1278477"/>
                  <a:pt x="0" y="1107996"/>
                </a:cubicBezTo>
                <a:cubicBezTo>
                  <a:pt x="10759" y="937515"/>
                  <a:pt x="6451" y="638584"/>
                  <a:pt x="0" y="507831"/>
                </a:cubicBezTo>
                <a:cubicBezTo>
                  <a:pt x="-6451" y="377079"/>
                  <a:pt x="-14091" y="13860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/>
              <a:t>Validação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Reunião da equipa para discussão e validação dos requisitos  levantados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Reunião com a administração da BlocoPronto para nos confirmarem se os requisitos atendiam às necessidades e expectativas dos mesmos.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pt-BR"/>
          </a:p>
          <a:p>
            <a:pPr>
              <a:buClr>
                <a:schemeClr val="accent2"/>
              </a:buClr>
            </a:pPr>
            <a:r>
              <a:rPr lang="pt-BR"/>
              <a:t>Após a validação dos requisitos o processo de desenvolvimento pôde continuar com normalidade.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91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B5BC-B257-1C02-4F42-DB493736E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E870360-5C3D-E24F-67E8-05BAD7C6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5D951C-6EC5-937F-B2F2-4B952EE4831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 err="1">
                <a:latin typeface="+mj-lt"/>
              </a:rPr>
              <a:t>Requisitos</a:t>
            </a:r>
            <a:r>
              <a:rPr lang="en-GB" sz="3000" b="1">
                <a:latin typeface="+mj-lt"/>
              </a:rPr>
              <a:t> do Sistema</a:t>
            </a:r>
            <a:endParaRPr lang="pt-PT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8C8AD-29E2-AB29-C7F2-27BA4E9F384A}"/>
              </a:ext>
            </a:extLst>
          </p:cNvPr>
          <p:cNvSpPr txBox="1"/>
          <p:nvPr/>
        </p:nvSpPr>
        <p:spPr>
          <a:xfrm>
            <a:off x="358588" y="1120588"/>
            <a:ext cx="911150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Existem dois tipos de requisitos do sistema: funcionais e não funcionais.</a:t>
            </a:r>
            <a:endParaRPr lang="pt-PT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Estes </a:t>
            </a:r>
            <a:r>
              <a:rPr lang="en-GB" err="1"/>
              <a:t>estão</a:t>
            </a:r>
            <a:r>
              <a:rPr lang="en-GB"/>
              <a:t> </a:t>
            </a:r>
            <a:r>
              <a:rPr lang="en-GB" err="1"/>
              <a:t>agrupados</a:t>
            </a:r>
            <a:r>
              <a:rPr lang="en-GB"/>
              <a:t> </a:t>
            </a:r>
            <a:r>
              <a:rPr lang="en-GB" err="1"/>
              <a:t>em</a:t>
            </a:r>
            <a:r>
              <a:rPr lang="en-GB"/>
              <a:t> </a:t>
            </a:r>
            <a:r>
              <a:rPr lang="en-GB" err="1"/>
              <a:t>tipos</a:t>
            </a:r>
            <a:r>
              <a:rPr lang="en-GB"/>
              <a:t> para </a:t>
            </a:r>
            <a:r>
              <a:rPr lang="en-GB" err="1"/>
              <a:t>serem</a:t>
            </a:r>
            <a:r>
              <a:rPr lang="en-GB"/>
              <a:t> </a:t>
            </a:r>
            <a:r>
              <a:rPr lang="en-GB" err="1"/>
              <a:t>mais</a:t>
            </a:r>
            <a:r>
              <a:rPr lang="en-GB"/>
              <a:t> </a:t>
            </a:r>
            <a:r>
              <a:rPr lang="en-GB" err="1"/>
              <a:t>facilmente</a:t>
            </a:r>
            <a:r>
              <a:rPr lang="en-GB"/>
              <a:t> </a:t>
            </a:r>
            <a:r>
              <a:rPr lang="en-GB" err="1"/>
              <a:t>identificados</a:t>
            </a:r>
            <a:r>
              <a:rPr lang="en-GB"/>
              <a:t> e </a:t>
            </a:r>
            <a:r>
              <a:rPr lang="en-GB" err="1"/>
              <a:t>existir</a:t>
            </a:r>
            <a:r>
              <a:rPr lang="en-GB"/>
              <a:t> </a:t>
            </a:r>
            <a:r>
              <a:rPr lang="en-GB" err="1"/>
              <a:t>maior</a:t>
            </a:r>
            <a:r>
              <a:rPr lang="en-GB"/>
              <a:t> </a:t>
            </a:r>
            <a:r>
              <a:rPr lang="en-GB" err="1"/>
              <a:t>organização</a:t>
            </a:r>
            <a:r>
              <a:rPr lang="en-GB"/>
              <a:t> de </a:t>
            </a:r>
            <a:r>
              <a:rPr lang="en-GB" err="1"/>
              <a:t>ideias</a:t>
            </a:r>
            <a:r>
              <a:rPr lang="en-GB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F99E7-1F41-0D09-1619-B4FC1404795A}"/>
              </a:ext>
            </a:extLst>
          </p:cNvPr>
          <p:cNvSpPr txBox="1"/>
          <p:nvPr/>
        </p:nvSpPr>
        <p:spPr>
          <a:xfrm>
            <a:off x="1136829" y="2619164"/>
            <a:ext cx="3623858" cy="2031325"/>
          </a:xfrm>
          <a:custGeom>
            <a:avLst/>
            <a:gdLst>
              <a:gd name="connsiteX0" fmla="*/ 0 w 3623858"/>
              <a:gd name="connsiteY0" fmla="*/ 0 h 2031325"/>
              <a:gd name="connsiteX1" fmla="*/ 567738 w 3623858"/>
              <a:gd name="connsiteY1" fmla="*/ 0 h 2031325"/>
              <a:gd name="connsiteX2" fmla="*/ 1099237 w 3623858"/>
              <a:gd name="connsiteY2" fmla="*/ 0 h 2031325"/>
              <a:gd name="connsiteX3" fmla="*/ 1666975 w 3623858"/>
              <a:gd name="connsiteY3" fmla="*/ 0 h 2031325"/>
              <a:gd name="connsiteX4" fmla="*/ 2343428 w 3623858"/>
              <a:gd name="connsiteY4" fmla="*/ 0 h 2031325"/>
              <a:gd name="connsiteX5" fmla="*/ 2983643 w 3623858"/>
              <a:gd name="connsiteY5" fmla="*/ 0 h 2031325"/>
              <a:gd name="connsiteX6" fmla="*/ 3623858 w 3623858"/>
              <a:gd name="connsiteY6" fmla="*/ 0 h 2031325"/>
              <a:gd name="connsiteX7" fmla="*/ 3623858 w 3623858"/>
              <a:gd name="connsiteY7" fmla="*/ 616169 h 2031325"/>
              <a:gd name="connsiteX8" fmla="*/ 3623858 w 3623858"/>
              <a:gd name="connsiteY8" fmla="*/ 1333903 h 2031325"/>
              <a:gd name="connsiteX9" fmla="*/ 3623858 w 3623858"/>
              <a:gd name="connsiteY9" fmla="*/ 2031325 h 2031325"/>
              <a:gd name="connsiteX10" fmla="*/ 3128597 w 3623858"/>
              <a:gd name="connsiteY10" fmla="*/ 2031325 h 2031325"/>
              <a:gd name="connsiteX11" fmla="*/ 2633337 w 3623858"/>
              <a:gd name="connsiteY11" fmla="*/ 2031325 h 2031325"/>
              <a:gd name="connsiteX12" fmla="*/ 1993122 w 3623858"/>
              <a:gd name="connsiteY12" fmla="*/ 2031325 h 2031325"/>
              <a:gd name="connsiteX13" fmla="*/ 1352907 w 3623858"/>
              <a:gd name="connsiteY13" fmla="*/ 2031325 h 2031325"/>
              <a:gd name="connsiteX14" fmla="*/ 712692 w 3623858"/>
              <a:gd name="connsiteY14" fmla="*/ 2031325 h 2031325"/>
              <a:gd name="connsiteX15" fmla="*/ 0 w 3623858"/>
              <a:gd name="connsiteY15" fmla="*/ 2031325 h 2031325"/>
              <a:gd name="connsiteX16" fmla="*/ 0 w 3623858"/>
              <a:gd name="connsiteY16" fmla="*/ 1313590 h 2031325"/>
              <a:gd name="connsiteX17" fmla="*/ 0 w 3623858"/>
              <a:gd name="connsiteY17" fmla="*/ 595855 h 2031325"/>
              <a:gd name="connsiteX18" fmla="*/ 0 w 3623858"/>
              <a:gd name="connsiteY18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3858" h="2031325" fill="none" extrusionOk="0">
                <a:moveTo>
                  <a:pt x="0" y="0"/>
                </a:moveTo>
                <a:cubicBezTo>
                  <a:pt x="273229" y="19575"/>
                  <a:pt x="330730" y="17578"/>
                  <a:pt x="567738" y="0"/>
                </a:cubicBezTo>
                <a:cubicBezTo>
                  <a:pt x="804746" y="-17578"/>
                  <a:pt x="900477" y="3283"/>
                  <a:pt x="1099237" y="0"/>
                </a:cubicBezTo>
                <a:cubicBezTo>
                  <a:pt x="1297997" y="-3283"/>
                  <a:pt x="1452801" y="-26941"/>
                  <a:pt x="1666975" y="0"/>
                </a:cubicBezTo>
                <a:cubicBezTo>
                  <a:pt x="1881149" y="26941"/>
                  <a:pt x="2171608" y="21451"/>
                  <a:pt x="2343428" y="0"/>
                </a:cubicBezTo>
                <a:cubicBezTo>
                  <a:pt x="2515248" y="-21451"/>
                  <a:pt x="2747762" y="10690"/>
                  <a:pt x="2983643" y="0"/>
                </a:cubicBezTo>
                <a:cubicBezTo>
                  <a:pt x="3219525" y="-10690"/>
                  <a:pt x="3430287" y="-13505"/>
                  <a:pt x="3623858" y="0"/>
                </a:cubicBezTo>
                <a:cubicBezTo>
                  <a:pt x="3603414" y="222462"/>
                  <a:pt x="3650707" y="468373"/>
                  <a:pt x="3623858" y="616169"/>
                </a:cubicBezTo>
                <a:cubicBezTo>
                  <a:pt x="3597009" y="763965"/>
                  <a:pt x="3627717" y="1166611"/>
                  <a:pt x="3623858" y="1333903"/>
                </a:cubicBezTo>
                <a:cubicBezTo>
                  <a:pt x="3619999" y="1501195"/>
                  <a:pt x="3604999" y="1775354"/>
                  <a:pt x="3623858" y="2031325"/>
                </a:cubicBezTo>
                <a:cubicBezTo>
                  <a:pt x="3519484" y="2011177"/>
                  <a:pt x="3342469" y="2008925"/>
                  <a:pt x="3128597" y="2031325"/>
                </a:cubicBezTo>
                <a:cubicBezTo>
                  <a:pt x="2914725" y="2053725"/>
                  <a:pt x="2794958" y="2043361"/>
                  <a:pt x="2633337" y="2031325"/>
                </a:cubicBezTo>
                <a:cubicBezTo>
                  <a:pt x="2471716" y="2019289"/>
                  <a:pt x="2190000" y="2037528"/>
                  <a:pt x="1993122" y="2031325"/>
                </a:cubicBezTo>
                <a:cubicBezTo>
                  <a:pt x="1796245" y="2025122"/>
                  <a:pt x="1670380" y="2008386"/>
                  <a:pt x="1352907" y="2031325"/>
                </a:cubicBezTo>
                <a:cubicBezTo>
                  <a:pt x="1035435" y="2054264"/>
                  <a:pt x="845381" y="2045808"/>
                  <a:pt x="712692" y="2031325"/>
                </a:cubicBezTo>
                <a:cubicBezTo>
                  <a:pt x="580004" y="2016842"/>
                  <a:pt x="190029" y="2043794"/>
                  <a:pt x="0" y="2031325"/>
                </a:cubicBezTo>
                <a:cubicBezTo>
                  <a:pt x="2514" y="1854900"/>
                  <a:pt x="-17537" y="1547444"/>
                  <a:pt x="0" y="1313590"/>
                </a:cubicBezTo>
                <a:cubicBezTo>
                  <a:pt x="17537" y="1079737"/>
                  <a:pt x="-16157" y="940303"/>
                  <a:pt x="0" y="595855"/>
                </a:cubicBezTo>
                <a:cubicBezTo>
                  <a:pt x="16157" y="251408"/>
                  <a:pt x="-8897" y="180187"/>
                  <a:pt x="0" y="0"/>
                </a:cubicBezTo>
                <a:close/>
              </a:path>
              <a:path w="3623858" h="2031325" stroke="0" extrusionOk="0">
                <a:moveTo>
                  <a:pt x="0" y="0"/>
                </a:moveTo>
                <a:cubicBezTo>
                  <a:pt x="167265" y="10616"/>
                  <a:pt x="358854" y="15123"/>
                  <a:pt x="495261" y="0"/>
                </a:cubicBezTo>
                <a:cubicBezTo>
                  <a:pt x="631668" y="-15123"/>
                  <a:pt x="915415" y="-25577"/>
                  <a:pt x="1026760" y="0"/>
                </a:cubicBezTo>
                <a:cubicBezTo>
                  <a:pt x="1138105" y="25577"/>
                  <a:pt x="1295131" y="-23020"/>
                  <a:pt x="1522020" y="0"/>
                </a:cubicBezTo>
                <a:cubicBezTo>
                  <a:pt x="1748909" y="23020"/>
                  <a:pt x="1934200" y="7676"/>
                  <a:pt x="2125997" y="0"/>
                </a:cubicBezTo>
                <a:cubicBezTo>
                  <a:pt x="2317794" y="-7676"/>
                  <a:pt x="2554368" y="7318"/>
                  <a:pt x="2766212" y="0"/>
                </a:cubicBezTo>
                <a:cubicBezTo>
                  <a:pt x="2978056" y="-7318"/>
                  <a:pt x="3346188" y="29156"/>
                  <a:pt x="3623858" y="0"/>
                </a:cubicBezTo>
                <a:cubicBezTo>
                  <a:pt x="3596458" y="211552"/>
                  <a:pt x="3619806" y="491167"/>
                  <a:pt x="3623858" y="677108"/>
                </a:cubicBezTo>
                <a:cubicBezTo>
                  <a:pt x="3627910" y="863049"/>
                  <a:pt x="3626358" y="1091456"/>
                  <a:pt x="3623858" y="1293277"/>
                </a:cubicBezTo>
                <a:cubicBezTo>
                  <a:pt x="3621358" y="1495098"/>
                  <a:pt x="3617337" y="1755415"/>
                  <a:pt x="3623858" y="2031325"/>
                </a:cubicBezTo>
                <a:cubicBezTo>
                  <a:pt x="3488687" y="2029602"/>
                  <a:pt x="3245921" y="2020648"/>
                  <a:pt x="3056120" y="2031325"/>
                </a:cubicBezTo>
                <a:cubicBezTo>
                  <a:pt x="2866319" y="2042002"/>
                  <a:pt x="2620219" y="2030189"/>
                  <a:pt x="2452144" y="2031325"/>
                </a:cubicBezTo>
                <a:cubicBezTo>
                  <a:pt x="2284069" y="2032461"/>
                  <a:pt x="2000661" y="2047193"/>
                  <a:pt x="1884406" y="2031325"/>
                </a:cubicBezTo>
                <a:cubicBezTo>
                  <a:pt x="1768151" y="2015457"/>
                  <a:pt x="1515281" y="2022323"/>
                  <a:pt x="1316668" y="2031325"/>
                </a:cubicBezTo>
                <a:cubicBezTo>
                  <a:pt x="1118055" y="2040327"/>
                  <a:pt x="888603" y="2015972"/>
                  <a:pt x="748931" y="2031325"/>
                </a:cubicBezTo>
                <a:cubicBezTo>
                  <a:pt x="609259" y="2046678"/>
                  <a:pt x="235253" y="1996889"/>
                  <a:pt x="0" y="2031325"/>
                </a:cubicBezTo>
                <a:cubicBezTo>
                  <a:pt x="19535" y="1866304"/>
                  <a:pt x="10458" y="1465920"/>
                  <a:pt x="0" y="1313590"/>
                </a:cubicBezTo>
                <a:cubicBezTo>
                  <a:pt x="-10458" y="1161261"/>
                  <a:pt x="4841" y="930304"/>
                  <a:pt x="0" y="677108"/>
                </a:cubicBezTo>
                <a:cubicBezTo>
                  <a:pt x="-4841" y="423912"/>
                  <a:pt x="33455" y="20557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/>
              <a:t>Tipos de Requisitos:</a:t>
            </a:r>
            <a:endParaRPr lang="pt-PT"/>
          </a:p>
          <a:p>
            <a:endParaRPr lang="pt-BR" b="1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Requisitos sobre utilizadores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Requisitos sobre encomendas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Requisitos sobre inventário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Requisitos sobre modelos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Requisitos Indiferenciados</a:t>
            </a:r>
          </a:p>
        </p:txBody>
      </p:sp>
    </p:spTree>
    <p:extLst>
      <p:ext uri="{BB962C8B-B14F-4D97-AF65-F5344CB8AC3E}">
        <p14:creationId xmlns:p14="http://schemas.microsoft.com/office/powerpoint/2010/main" val="1685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B5BC-B257-1C02-4F42-DB493736E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E870360-5C3D-E24F-67E8-05BAD7C6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5D951C-6EC5-937F-B2F2-4B952EE4831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 err="1">
                <a:latin typeface="+mj-lt"/>
              </a:rPr>
              <a:t>Requisito</a:t>
            </a:r>
            <a:r>
              <a:rPr lang="en-GB" sz="3000" b="1">
                <a:latin typeface="+mj-lt"/>
              </a:rPr>
              <a:t> do Sistema "</a:t>
            </a:r>
            <a:r>
              <a:rPr lang="en-GB" sz="3000" b="1" err="1">
                <a:latin typeface="+mj-lt"/>
              </a:rPr>
              <a:t>Arrancar</a:t>
            </a:r>
            <a:r>
              <a:rPr lang="en-GB" sz="3000" b="1">
                <a:latin typeface="+mj-lt"/>
              </a:rPr>
              <a:t> fila de </a:t>
            </a:r>
            <a:r>
              <a:rPr lang="en-GB" sz="3000" b="1" err="1">
                <a:latin typeface="+mj-lt"/>
              </a:rPr>
              <a:t>montagem</a:t>
            </a:r>
            <a:r>
              <a:rPr lang="en-GB" sz="3000" b="1">
                <a:latin typeface="+mj-lt"/>
              </a:rPr>
              <a:t>"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8C8AD-29E2-AB29-C7F2-27BA4E9F384A}"/>
              </a:ext>
            </a:extLst>
          </p:cNvPr>
          <p:cNvSpPr txBox="1"/>
          <p:nvPr/>
        </p:nvSpPr>
        <p:spPr>
          <a:xfrm>
            <a:off x="358588" y="1120588"/>
            <a:ext cx="91115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Dada a quantidade de requisitos de diferentes tipos, para simplificar vamos apresentar um requisito funcional do tipo "Requisito sobre encomendas"</a:t>
            </a:r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D8187-9A0D-AF38-6736-6CBF7E7FEB83}"/>
              </a:ext>
            </a:extLst>
          </p:cNvPr>
          <p:cNvSpPr txBox="1"/>
          <p:nvPr/>
        </p:nvSpPr>
        <p:spPr>
          <a:xfrm>
            <a:off x="1136827" y="4170565"/>
            <a:ext cx="7330327" cy="1200329"/>
          </a:xfrm>
          <a:custGeom>
            <a:avLst/>
            <a:gdLst>
              <a:gd name="connsiteX0" fmla="*/ 0 w 7330327"/>
              <a:gd name="connsiteY0" fmla="*/ 0 h 1200329"/>
              <a:gd name="connsiteX1" fmla="*/ 593090 w 7330327"/>
              <a:gd name="connsiteY1" fmla="*/ 0 h 1200329"/>
              <a:gd name="connsiteX2" fmla="*/ 1259483 w 7330327"/>
              <a:gd name="connsiteY2" fmla="*/ 0 h 1200329"/>
              <a:gd name="connsiteX3" fmla="*/ 1925877 w 7330327"/>
              <a:gd name="connsiteY3" fmla="*/ 0 h 1200329"/>
              <a:gd name="connsiteX4" fmla="*/ 2518967 w 7330327"/>
              <a:gd name="connsiteY4" fmla="*/ 0 h 1200329"/>
              <a:gd name="connsiteX5" fmla="*/ 2965450 w 7330327"/>
              <a:gd name="connsiteY5" fmla="*/ 0 h 1200329"/>
              <a:gd name="connsiteX6" fmla="*/ 3558541 w 7330327"/>
              <a:gd name="connsiteY6" fmla="*/ 0 h 1200329"/>
              <a:gd name="connsiteX7" fmla="*/ 4078327 w 7330327"/>
              <a:gd name="connsiteY7" fmla="*/ 0 h 1200329"/>
              <a:gd name="connsiteX8" fmla="*/ 4671417 w 7330327"/>
              <a:gd name="connsiteY8" fmla="*/ 0 h 1200329"/>
              <a:gd name="connsiteX9" fmla="*/ 5484417 w 7330327"/>
              <a:gd name="connsiteY9" fmla="*/ 0 h 1200329"/>
              <a:gd name="connsiteX10" fmla="*/ 6297417 w 7330327"/>
              <a:gd name="connsiteY10" fmla="*/ 0 h 1200329"/>
              <a:gd name="connsiteX11" fmla="*/ 6743901 w 7330327"/>
              <a:gd name="connsiteY11" fmla="*/ 0 h 1200329"/>
              <a:gd name="connsiteX12" fmla="*/ 7330327 w 7330327"/>
              <a:gd name="connsiteY12" fmla="*/ 0 h 1200329"/>
              <a:gd name="connsiteX13" fmla="*/ 7330327 w 7330327"/>
              <a:gd name="connsiteY13" fmla="*/ 624171 h 1200329"/>
              <a:gd name="connsiteX14" fmla="*/ 7330327 w 7330327"/>
              <a:gd name="connsiteY14" fmla="*/ 1200329 h 1200329"/>
              <a:gd name="connsiteX15" fmla="*/ 6883843 w 7330327"/>
              <a:gd name="connsiteY15" fmla="*/ 1200329 h 1200329"/>
              <a:gd name="connsiteX16" fmla="*/ 6290753 w 7330327"/>
              <a:gd name="connsiteY16" fmla="*/ 1200329 h 1200329"/>
              <a:gd name="connsiteX17" fmla="*/ 5844270 w 7330327"/>
              <a:gd name="connsiteY17" fmla="*/ 1200329 h 1200329"/>
              <a:gd name="connsiteX18" fmla="*/ 5177876 w 7330327"/>
              <a:gd name="connsiteY18" fmla="*/ 1200329 h 1200329"/>
              <a:gd name="connsiteX19" fmla="*/ 4511483 w 7330327"/>
              <a:gd name="connsiteY19" fmla="*/ 1200329 h 1200329"/>
              <a:gd name="connsiteX20" fmla="*/ 3991696 w 7330327"/>
              <a:gd name="connsiteY20" fmla="*/ 1200329 h 1200329"/>
              <a:gd name="connsiteX21" fmla="*/ 3252000 w 7330327"/>
              <a:gd name="connsiteY21" fmla="*/ 1200329 h 1200329"/>
              <a:gd name="connsiteX22" fmla="*/ 2585606 w 7330327"/>
              <a:gd name="connsiteY22" fmla="*/ 1200329 h 1200329"/>
              <a:gd name="connsiteX23" fmla="*/ 2065819 w 7330327"/>
              <a:gd name="connsiteY23" fmla="*/ 1200329 h 1200329"/>
              <a:gd name="connsiteX24" fmla="*/ 1472729 w 7330327"/>
              <a:gd name="connsiteY24" fmla="*/ 1200329 h 1200329"/>
              <a:gd name="connsiteX25" fmla="*/ 659729 w 7330327"/>
              <a:gd name="connsiteY25" fmla="*/ 1200329 h 1200329"/>
              <a:gd name="connsiteX26" fmla="*/ 0 w 7330327"/>
              <a:gd name="connsiteY26" fmla="*/ 1200329 h 1200329"/>
              <a:gd name="connsiteX27" fmla="*/ 0 w 7330327"/>
              <a:gd name="connsiteY27" fmla="*/ 588161 h 1200329"/>
              <a:gd name="connsiteX28" fmla="*/ 0 w 7330327"/>
              <a:gd name="connsiteY28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330327" h="1200329" fill="none" extrusionOk="0">
                <a:moveTo>
                  <a:pt x="0" y="0"/>
                </a:moveTo>
                <a:cubicBezTo>
                  <a:pt x="172432" y="22039"/>
                  <a:pt x="355465" y="3916"/>
                  <a:pt x="593090" y="0"/>
                </a:cubicBezTo>
                <a:cubicBezTo>
                  <a:pt x="830715" y="-3916"/>
                  <a:pt x="966654" y="-26545"/>
                  <a:pt x="1259483" y="0"/>
                </a:cubicBezTo>
                <a:cubicBezTo>
                  <a:pt x="1552312" y="26545"/>
                  <a:pt x="1597044" y="-8457"/>
                  <a:pt x="1925877" y="0"/>
                </a:cubicBezTo>
                <a:cubicBezTo>
                  <a:pt x="2254710" y="8457"/>
                  <a:pt x="2387168" y="-11332"/>
                  <a:pt x="2518967" y="0"/>
                </a:cubicBezTo>
                <a:cubicBezTo>
                  <a:pt x="2650766" y="11332"/>
                  <a:pt x="2838909" y="-1854"/>
                  <a:pt x="2965450" y="0"/>
                </a:cubicBezTo>
                <a:cubicBezTo>
                  <a:pt x="3091991" y="1854"/>
                  <a:pt x="3274096" y="24229"/>
                  <a:pt x="3558541" y="0"/>
                </a:cubicBezTo>
                <a:cubicBezTo>
                  <a:pt x="3842986" y="-24229"/>
                  <a:pt x="3945229" y="-18302"/>
                  <a:pt x="4078327" y="0"/>
                </a:cubicBezTo>
                <a:cubicBezTo>
                  <a:pt x="4211425" y="18302"/>
                  <a:pt x="4450216" y="1667"/>
                  <a:pt x="4671417" y="0"/>
                </a:cubicBezTo>
                <a:cubicBezTo>
                  <a:pt x="4892618" y="-1667"/>
                  <a:pt x="5205279" y="34590"/>
                  <a:pt x="5484417" y="0"/>
                </a:cubicBezTo>
                <a:cubicBezTo>
                  <a:pt x="5763555" y="-34590"/>
                  <a:pt x="6027633" y="25593"/>
                  <a:pt x="6297417" y="0"/>
                </a:cubicBezTo>
                <a:cubicBezTo>
                  <a:pt x="6567201" y="-25593"/>
                  <a:pt x="6641449" y="-6952"/>
                  <a:pt x="6743901" y="0"/>
                </a:cubicBezTo>
                <a:cubicBezTo>
                  <a:pt x="6846353" y="6952"/>
                  <a:pt x="7078519" y="17104"/>
                  <a:pt x="7330327" y="0"/>
                </a:cubicBezTo>
                <a:cubicBezTo>
                  <a:pt x="7345931" y="134824"/>
                  <a:pt x="7310698" y="439614"/>
                  <a:pt x="7330327" y="624171"/>
                </a:cubicBezTo>
                <a:cubicBezTo>
                  <a:pt x="7349956" y="808728"/>
                  <a:pt x="7326221" y="1010503"/>
                  <a:pt x="7330327" y="1200329"/>
                </a:cubicBezTo>
                <a:cubicBezTo>
                  <a:pt x="7207328" y="1219768"/>
                  <a:pt x="7048218" y="1209667"/>
                  <a:pt x="6883843" y="1200329"/>
                </a:cubicBezTo>
                <a:cubicBezTo>
                  <a:pt x="6719468" y="1190991"/>
                  <a:pt x="6537117" y="1181963"/>
                  <a:pt x="6290753" y="1200329"/>
                </a:cubicBezTo>
                <a:cubicBezTo>
                  <a:pt x="6044389" y="1218696"/>
                  <a:pt x="5950503" y="1212870"/>
                  <a:pt x="5844270" y="1200329"/>
                </a:cubicBezTo>
                <a:cubicBezTo>
                  <a:pt x="5738037" y="1187788"/>
                  <a:pt x="5403929" y="1190294"/>
                  <a:pt x="5177876" y="1200329"/>
                </a:cubicBezTo>
                <a:cubicBezTo>
                  <a:pt x="4951823" y="1210364"/>
                  <a:pt x="4808610" y="1226994"/>
                  <a:pt x="4511483" y="1200329"/>
                </a:cubicBezTo>
                <a:cubicBezTo>
                  <a:pt x="4214356" y="1173664"/>
                  <a:pt x="4166165" y="1226083"/>
                  <a:pt x="3991696" y="1200329"/>
                </a:cubicBezTo>
                <a:cubicBezTo>
                  <a:pt x="3817227" y="1174575"/>
                  <a:pt x="3456418" y="1202308"/>
                  <a:pt x="3252000" y="1200329"/>
                </a:cubicBezTo>
                <a:cubicBezTo>
                  <a:pt x="3047582" y="1198350"/>
                  <a:pt x="2866201" y="1175527"/>
                  <a:pt x="2585606" y="1200329"/>
                </a:cubicBezTo>
                <a:cubicBezTo>
                  <a:pt x="2305011" y="1225131"/>
                  <a:pt x="2261412" y="1209170"/>
                  <a:pt x="2065819" y="1200329"/>
                </a:cubicBezTo>
                <a:cubicBezTo>
                  <a:pt x="1870226" y="1191488"/>
                  <a:pt x="1639175" y="1229291"/>
                  <a:pt x="1472729" y="1200329"/>
                </a:cubicBezTo>
                <a:cubicBezTo>
                  <a:pt x="1306283" y="1171368"/>
                  <a:pt x="835359" y="1174741"/>
                  <a:pt x="659729" y="1200329"/>
                </a:cubicBezTo>
                <a:cubicBezTo>
                  <a:pt x="484099" y="1225917"/>
                  <a:pt x="303226" y="1197230"/>
                  <a:pt x="0" y="1200329"/>
                </a:cubicBezTo>
                <a:cubicBezTo>
                  <a:pt x="-914" y="1009875"/>
                  <a:pt x="11501" y="726538"/>
                  <a:pt x="0" y="588161"/>
                </a:cubicBezTo>
                <a:cubicBezTo>
                  <a:pt x="-11501" y="449784"/>
                  <a:pt x="-11406" y="177880"/>
                  <a:pt x="0" y="0"/>
                </a:cubicBezTo>
                <a:close/>
              </a:path>
              <a:path w="7330327" h="1200329" stroke="0" extrusionOk="0">
                <a:moveTo>
                  <a:pt x="0" y="0"/>
                </a:moveTo>
                <a:cubicBezTo>
                  <a:pt x="117358" y="-14340"/>
                  <a:pt x="352835" y="1878"/>
                  <a:pt x="446484" y="0"/>
                </a:cubicBezTo>
                <a:cubicBezTo>
                  <a:pt x="540133" y="-1878"/>
                  <a:pt x="779543" y="-13096"/>
                  <a:pt x="966270" y="0"/>
                </a:cubicBezTo>
                <a:cubicBezTo>
                  <a:pt x="1152997" y="13096"/>
                  <a:pt x="1250896" y="2540"/>
                  <a:pt x="1412754" y="0"/>
                </a:cubicBezTo>
                <a:cubicBezTo>
                  <a:pt x="1574612" y="-2540"/>
                  <a:pt x="1769381" y="-1355"/>
                  <a:pt x="2079147" y="0"/>
                </a:cubicBezTo>
                <a:cubicBezTo>
                  <a:pt x="2388913" y="1355"/>
                  <a:pt x="2608026" y="28986"/>
                  <a:pt x="2818844" y="0"/>
                </a:cubicBezTo>
                <a:cubicBezTo>
                  <a:pt x="3029662" y="-28986"/>
                  <a:pt x="3138786" y="19380"/>
                  <a:pt x="3338631" y="0"/>
                </a:cubicBezTo>
                <a:cubicBezTo>
                  <a:pt x="3538476" y="-19380"/>
                  <a:pt x="3677699" y="-775"/>
                  <a:pt x="4005024" y="0"/>
                </a:cubicBezTo>
                <a:cubicBezTo>
                  <a:pt x="4332349" y="775"/>
                  <a:pt x="4465260" y="23020"/>
                  <a:pt x="4744721" y="0"/>
                </a:cubicBezTo>
                <a:cubicBezTo>
                  <a:pt x="5024182" y="-23020"/>
                  <a:pt x="5061204" y="9026"/>
                  <a:pt x="5191204" y="0"/>
                </a:cubicBezTo>
                <a:cubicBezTo>
                  <a:pt x="5321204" y="-9026"/>
                  <a:pt x="5690815" y="-24400"/>
                  <a:pt x="6004204" y="0"/>
                </a:cubicBezTo>
                <a:cubicBezTo>
                  <a:pt x="6317593" y="24400"/>
                  <a:pt x="6297147" y="9695"/>
                  <a:pt x="6523991" y="0"/>
                </a:cubicBezTo>
                <a:cubicBezTo>
                  <a:pt x="6750835" y="-9695"/>
                  <a:pt x="7002987" y="8257"/>
                  <a:pt x="7330327" y="0"/>
                </a:cubicBezTo>
                <a:cubicBezTo>
                  <a:pt x="7310554" y="209120"/>
                  <a:pt x="7328389" y="451459"/>
                  <a:pt x="7330327" y="588161"/>
                </a:cubicBezTo>
                <a:cubicBezTo>
                  <a:pt x="7332265" y="724863"/>
                  <a:pt x="7322911" y="947890"/>
                  <a:pt x="7330327" y="1200329"/>
                </a:cubicBezTo>
                <a:cubicBezTo>
                  <a:pt x="7224872" y="1215086"/>
                  <a:pt x="6973289" y="1185314"/>
                  <a:pt x="6883843" y="1200329"/>
                </a:cubicBezTo>
                <a:cubicBezTo>
                  <a:pt x="6794397" y="1215344"/>
                  <a:pt x="6365048" y="1176551"/>
                  <a:pt x="6070844" y="1200329"/>
                </a:cubicBezTo>
                <a:cubicBezTo>
                  <a:pt x="5776640" y="1224107"/>
                  <a:pt x="5718814" y="1207971"/>
                  <a:pt x="5624360" y="1200329"/>
                </a:cubicBezTo>
                <a:cubicBezTo>
                  <a:pt x="5529906" y="1192687"/>
                  <a:pt x="5250318" y="1175548"/>
                  <a:pt x="5104573" y="1200329"/>
                </a:cubicBezTo>
                <a:cubicBezTo>
                  <a:pt x="4958828" y="1225110"/>
                  <a:pt x="4843994" y="1194607"/>
                  <a:pt x="4658090" y="1200329"/>
                </a:cubicBezTo>
                <a:cubicBezTo>
                  <a:pt x="4472186" y="1206051"/>
                  <a:pt x="4062964" y="1217679"/>
                  <a:pt x="3845090" y="1200329"/>
                </a:cubicBezTo>
                <a:cubicBezTo>
                  <a:pt x="3627216" y="1182979"/>
                  <a:pt x="3522003" y="1213768"/>
                  <a:pt x="3325303" y="1200329"/>
                </a:cubicBezTo>
                <a:cubicBezTo>
                  <a:pt x="3128603" y="1186890"/>
                  <a:pt x="3060896" y="1225752"/>
                  <a:pt x="2805516" y="1200329"/>
                </a:cubicBezTo>
                <a:cubicBezTo>
                  <a:pt x="2550136" y="1174906"/>
                  <a:pt x="2412475" y="1201953"/>
                  <a:pt x="2285729" y="1200329"/>
                </a:cubicBezTo>
                <a:cubicBezTo>
                  <a:pt x="2158983" y="1198705"/>
                  <a:pt x="1838094" y="1186129"/>
                  <a:pt x="1692639" y="1200329"/>
                </a:cubicBezTo>
                <a:cubicBezTo>
                  <a:pt x="1547184" y="1214530"/>
                  <a:pt x="1197344" y="1223391"/>
                  <a:pt x="1026246" y="1200329"/>
                </a:cubicBezTo>
                <a:cubicBezTo>
                  <a:pt x="855148" y="1177267"/>
                  <a:pt x="449384" y="1238352"/>
                  <a:pt x="0" y="1200329"/>
                </a:cubicBezTo>
                <a:cubicBezTo>
                  <a:pt x="3625" y="1045505"/>
                  <a:pt x="-11812" y="774882"/>
                  <a:pt x="0" y="636174"/>
                </a:cubicBezTo>
                <a:cubicBezTo>
                  <a:pt x="11812" y="497467"/>
                  <a:pt x="6587" y="14354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Especificação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O sistema deverá, dada a ordem das encomendas em fila, estabeleceruma ordem para montagem dos modelos requisitados em cada encomenda individual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811A9-CBC4-33B8-F50D-95844EC014E9}"/>
              </a:ext>
            </a:extLst>
          </p:cNvPr>
          <p:cNvSpPr txBox="1"/>
          <p:nvPr/>
        </p:nvSpPr>
        <p:spPr>
          <a:xfrm>
            <a:off x="1136828" y="2230078"/>
            <a:ext cx="7330327" cy="1477328"/>
          </a:xfrm>
          <a:custGeom>
            <a:avLst/>
            <a:gdLst>
              <a:gd name="connsiteX0" fmla="*/ 0 w 7330327"/>
              <a:gd name="connsiteY0" fmla="*/ 0 h 1477328"/>
              <a:gd name="connsiteX1" fmla="*/ 446484 w 7330327"/>
              <a:gd name="connsiteY1" fmla="*/ 0 h 1477328"/>
              <a:gd name="connsiteX2" fmla="*/ 1039574 w 7330327"/>
              <a:gd name="connsiteY2" fmla="*/ 0 h 1477328"/>
              <a:gd name="connsiteX3" fmla="*/ 1486057 w 7330327"/>
              <a:gd name="connsiteY3" fmla="*/ 0 h 1477328"/>
              <a:gd name="connsiteX4" fmla="*/ 2079147 w 7330327"/>
              <a:gd name="connsiteY4" fmla="*/ 0 h 1477328"/>
              <a:gd name="connsiteX5" fmla="*/ 2598934 w 7330327"/>
              <a:gd name="connsiteY5" fmla="*/ 0 h 1477328"/>
              <a:gd name="connsiteX6" fmla="*/ 3192024 w 7330327"/>
              <a:gd name="connsiteY6" fmla="*/ 0 h 1477328"/>
              <a:gd name="connsiteX7" fmla="*/ 4005024 w 7330327"/>
              <a:gd name="connsiteY7" fmla="*/ 0 h 1477328"/>
              <a:gd name="connsiteX8" fmla="*/ 4818024 w 7330327"/>
              <a:gd name="connsiteY8" fmla="*/ 0 h 1477328"/>
              <a:gd name="connsiteX9" fmla="*/ 5264508 w 7330327"/>
              <a:gd name="connsiteY9" fmla="*/ 0 h 1477328"/>
              <a:gd name="connsiteX10" fmla="*/ 5857598 w 7330327"/>
              <a:gd name="connsiteY10" fmla="*/ 0 h 1477328"/>
              <a:gd name="connsiteX11" fmla="*/ 6670598 w 7330327"/>
              <a:gd name="connsiteY11" fmla="*/ 0 h 1477328"/>
              <a:gd name="connsiteX12" fmla="*/ 7330327 w 7330327"/>
              <a:gd name="connsiteY12" fmla="*/ 0 h 1477328"/>
              <a:gd name="connsiteX13" fmla="*/ 7330327 w 7330327"/>
              <a:gd name="connsiteY13" fmla="*/ 462896 h 1477328"/>
              <a:gd name="connsiteX14" fmla="*/ 7330327 w 7330327"/>
              <a:gd name="connsiteY14" fmla="*/ 925792 h 1477328"/>
              <a:gd name="connsiteX15" fmla="*/ 7330327 w 7330327"/>
              <a:gd name="connsiteY15" fmla="*/ 1477328 h 1477328"/>
              <a:gd name="connsiteX16" fmla="*/ 6663934 w 7330327"/>
              <a:gd name="connsiteY16" fmla="*/ 1477328 h 1477328"/>
              <a:gd name="connsiteX17" fmla="*/ 5997540 w 7330327"/>
              <a:gd name="connsiteY17" fmla="*/ 1477328 h 1477328"/>
              <a:gd name="connsiteX18" fmla="*/ 5477753 w 7330327"/>
              <a:gd name="connsiteY18" fmla="*/ 1477328 h 1477328"/>
              <a:gd name="connsiteX19" fmla="*/ 4738057 w 7330327"/>
              <a:gd name="connsiteY19" fmla="*/ 1477328 h 1477328"/>
              <a:gd name="connsiteX20" fmla="*/ 4071663 w 7330327"/>
              <a:gd name="connsiteY20" fmla="*/ 1477328 h 1477328"/>
              <a:gd name="connsiteX21" fmla="*/ 3551877 w 7330327"/>
              <a:gd name="connsiteY21" fmla="*/ 1477328 h 1477328"/>
              <a:gd name="connsiteX22" fmla="*/ 2958787 w 7330327"/>
              <a:gd name="connsiteY22" fmla="*/ 1477328 h 1477328"/>
              <a:gd name="connsiteX23" fmla="*/ 2145787 w 7330327"/>
              <a:gd name="connsiteY23" fmla="*/ 1477328 h 1477328"/>
              <a:gd name="connsiteX24" fmla="*/ 1626000 w 7330327"/>
              <a:gd name="connsiteY24" fmla="*/ 1477328 h 1477328"/>
              <a:gd name="connsiteX25" fmla="*/ 886303 w 7330327"/>
              <a:gd name="connsiteY25" fmla="*/ 1477328 h 1477328"/>
              <a:gd name="connsiteX26" fmla="*/ 0 w 7330327"/>
              <a:gd name="connsiteY26" fmla="*/ 1477328 h 1477328"/>
              <a:gd name="connsiteX27" fmla="*/ 0 w 7330327"/>
              <a:gd name="connsiteY27" fmla="*/ 1029205 h 1477328"/>
              <a:gd name="connsiteX28" fmla="*/ 0 w 7330327"/>
              <a:gd name="connsiteY28" fmla="*/ 566309 h 1477328"/>
              <a:gd name="connsiteX29" fmla="*/ 0 w 7330327"/>
              <a:gd name="connsiteY29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330327" h="1477328" fill="none" extrusionOk="0">
                <a:moveTo>
                  <a:pt x="0" y="0"/>
                </a:moveTo>
                <a:cubicBezTo>
                  <a:pt x="185489" y="17369"/>
                  <a:pt x="345824" y="3823"/>
                  <a:pt x="446484" y="0"/>
                </a:cubicBezTo>
                <a:cubicBezTo>
                  <a:pt x="547144" y="-3823"/>
                  <a:pt x="907775" y="-11332"/>
                  <a:pt x="1039574" y="0"/>
                </a:cubicBezTo>
                <a:cubicBezTo>
                  <a:pt x="1171373" y="11332"/>
                  <a:pt x="1359516" y="-1854"/>
                  <a:pt x="1486057" y="0"/>
                </a:cubicBezTo>
                <a:cubicBezTo>
                  <a:pt x="1612598" y="1854"/>
                  <a:pt x="1800554" y="28646"/>
                  <a:pt x="2079147" y="0"/>
                </a:cubicBezTo>
                <a:cubicBezTo>
                  <a:pt x="2357740" y="-28646"/>
                  <a:pt x="2462369" y="-20873"/>
                  <a:pt x="2598934" y="0"/>
                </a:cubicBezTo>
                <a:cubicBezTo>
                  <a:pt x="2735499" y="20873"/>
                  <a:pt x="2970823" y="1667"/>
                  <a:pt x="3192024" y="0"/>
                </a:cubicBezTo>
                <a:cubicBezTo>
                  <a:pt x="3413225" y="-1667"/>
                  <a:pt x="3725886" y="34590"/>
                  <a:pt x="4005024" y="0"/>
                </a:cubicBezTo>
                <a:cubicBezTo>
                  <a:pt x="4284162" y="-34590"/>
                  <a:pt x="4548240" y="25593"/>
                  <a:pt x="4818024" y="0"/>
                </a:cubicBezTo>
                <a:cubicBezTo>
                  <a:pt x="5087808" y="-25593"/>
                  <a:pt x="5162056" y="-6952"/>
                  <a:pt x="5264508" y="0"/>
                </a:cubicBezTo>
                <a:cubicBezTo>
                  <a:pt x="5366960" y="6952"/>
                  <a:pt x="5724264" y="13367"/>
                  <a:pt x="5857598" y="0"/>
                </a:cubicBezTo>
                <a:cubicBezTo>
                  <a:pt x="5990932" y="-13367"/>
                  <a:pt x="6282917" y="39363"/>
                  <a:pt x="6670598" y="0"/>
                </a:cubicBezTo>
                <a:cubicBezTo>
                  <a:pt x="7058279" y="-39363"/>
                  <a:pt x="7081091" y="-26961"/>
                  <a:pt x="7330327" y="0"/>
                </a:cubicBezTo>
                <a:cubicBezTo>
                  <a:pt x="7313300" y="190174"/>
                  <a:pt x="7320429" y="348822"/>
                  <a:pt x="7330327" y="462896"/>
                </a:cubicBezTo>
                <a:cubicBezTo>
                  <a:pt x="7340225" y="576970"/>
                  <a:pt x="7339005" y="797642"/>
                  <a:pt x="7330327" y="925792"/>
                </a:cubicBezTo>
                <a:cubicBezTo>
                  <a:pt x="7321649" y="1053942"/>
                  <a:pt x="7350431" y="1340706"/>
                  <a:pt x="7330327" y="1477328"/>
                </a:cubicBezTo>
                <a:cubicBezTo>
                  <a:pt x="7089513" y="1482685"/>
                  <a:pt x="6889648" y="1467034"/>
                  <a:pt x="6663934" y="1477328"/>
                </a:cubicBezTo>
                <a:cubicBezTo>
                  <a:pt x="6438220" y="1487622"/>
                  <a:pt x="6295845" y="1506417"/>
                  <a:pt x="5997540" y="1477328"/>
                </a:cubicBezTo>
                <a:cubicBezTo>
                  <a:pt x="5699235" y="1448239"/>
                  <a:pt x="5652222" y="1503082"/>
                  <a:pt x="5477753" y="1477328"/>
                </a:cubicBezTo>
                <a:cubicBezTo>
                  <a:pt x="5303284" y="1451574"/>
                  <a:pt x="4942475" y="1479307"/>
                  <a:pt x="4738057" y="1477328"/>
                </a:cubicBezTo>
                <a:cubicBezTo>
                  <a:pt x="4533639" y="1475349"/>
                  <a:pt x="4352258" y="1452526"/>
                  <a:pt x="4071663" y="1477328"/>
                </a:cubicBezTo>
                <a:cubicBezTo>
                  <a:pt x="3791068" y="1502130"/>
                  <a:pt x="3740173" y="1485904"/>
                  <a:pt x="3551877" y="1477328"/>
                </a:cubicBezTo>
                <a:cubicBezTo>
                  <a:pt x="3363581" y="1468752"/>
                  <a:pt x="3125233" y="1506290"/>
                  <a:pt x="2958787" y="1477328"/>
                </a:cubicBezTo>
                <a:cubicBezTo>
                  <a:pt x="2792341" y="1448367"/>
                  <a:pt x="2321417" y="1451740"/>
                  <a:pt x="2145787" y="1477328"/>
                </a:cubicBezTo>
                <a:cubicBezTo>
                  <a:pt x="1970157" y="1502916"/>
                  <a:pt x="1800364" y="1461459"/>
                  <a:pt x="1626000" y="1477328"/>
                </a:cubicBezTo>
                <a:cubicBezTo>
                  <a:pt x="1451636" y="1493197"/>
                  <a:pt x="1127845" y="1505270"/>
                  <a:pt x="886303" y="1477328"/>
                </a:cubicBezTo>
                <a:cubicBezTo>
                  <a:pt x="644761" y="1449386"/>
                  <a:pt x="355415" y="1501373"/>
                  <a:pt x="0" y="1477328"/>
                </a:cubicBezTo>
                <a:cubicBezTo>
                  <a:pt x="7623" y="1270455"/>
                  <a:pt x="-8435" y="1169098"/>
                  <a:pt x="0" y="1029205"/>
                </a:cubicBezTo>
                <a:cubicBezTo>
                  <a:pt x="8435" y="889312"/>
                  <a:pt x="-4196" y="712536"/>
                  <a:pt x="0" y="566309"/>
                </a:cubicBezTo>
                <a:cubicBezTo>
                  <a:pt x="4196" y="420082"/>
                  <a:pt x="-15747" y="263433"/>
                  <a:pt x="0" y="0"/>
                </a:cubicBezTo>
                <a:close/>
              </a:path>
              <a:path w="7330327" h="1477328" stroke="0" extrusionOk="0">
                <a:moveTo>
                  <a:pt x="0" y="0"/>
                </a:moveTo>
                <a:cubicBezTo>
                  <a:pt x="117358" y="-14340"/>
                  <a:pt x="352835" y="1878"/>
                  <a:pt x="446484" y="0"/>
                </a:cubicBezTo>
                <a:cubicBezTo>
                  <a:pt x="540133" y="-1878"/>
                  <a:pt x="779543" y="-13096"/>
                  <a:pt x="966270" y="0"/>
                </a:cubicBezTo>
                <a:cubicBezTo>
                  <a:pt x="1152997" y="13096"/>
                  <a:pt x="1250896" y="2540"/>
                  <a:pt x="1412754" y="0"/>
                </a:cubicBezTo>
                <a:cubicBezTo>
                  <a:pt x="1574612" y="-2540"/>
                  <a:pt x="1769381" y="-1355"/>
                  <a:pt x="2079147" y="0"/>
                </a:cubicBezTo>
                <a:cubicBezTo>
                  <a:pt x="2388913" y="1355"/>
                  <a:pt x="2608026" y="28986"/>
                  <a:pt x="2818844" y="0"/>
                </a:cubicBezTo>
                <a:cubicBezTo>
                  <a:pt x="3029662" y="-28986"/>
                  <a:pt x="3138786" y="19380"/>
                  <a:pt x="3338631" y="0"/>
                </a:cubicBezTo>
                <a:cubicBezTo>
                  <a:pt x="3538476" y="-19380"/>
                  <a:pt x="3677699" y="-775"/>
                  <a:pt x="4005024" y="0"/>
                </a:cubicBezTo>
                <a:cubicBezTo>
                  <a:pt x="4332349" y="775"/>
                  <a:pt x="4465260" y="23020"/>
                  <a:pt x="4744721" y="0"/>
                </a:cubicBezTo>
                <a:cubicBezTo>
                  <a:pt x="5024182" y="-23020"/>
                  <a:pt x="5061204" y="9026"/>
                  <a:pt x="5191204" y="0"/>
                </a:cubicBezTo>
                <a:cubicBezTo>
                  <a:pt x="5321204" y="-9026"/>
                  <a:pt x="5690815" y="-24400"/>
                  <a:pt x="6004204" y="0"/>
                </a:cubicBezTo>
                <a:cubicBezTo>
                  <a:pt x="6317593" y="24400"/>
                  <a:pt x="6297147" y="9695"/>
                  <a:pt x="6523991" y="0"/>
                </a:cubicBezTo>
                <a:cubicBezTo>
                  <a:pt x="6750835" y="-9695"/>
                  <a:pt x="7002987" y="8257"/>
                  <a:pt x="7330327" y="0"/>
                </a:cubicBezTo>
                <a:cubicBezTo>
                  <a:pt x="7337312" y="181695"/>
                  <a:pt x="7313562" y="320336"/>
                  <a:pt x="7330327" y="477669"/>
                </a:cubicBezTo>
                <a:cubicBezTo>
                  <a:pt x="7347092" y="635002"/>
                  <a:pt x="7338786" y="723020"/>
                  <a:pt x="7330327" y="925792"/>
                </a:cubicBezTo>
                <a:cubicBezTo>
                  <a:pt x="7321868" y="1128564"/>
                  <a:pt x="7351651" y="1284547"/>
                  <a:pt x="7330327" y="1477328"/>
                </a:cubicBezTo>
                <a:cubicBezTo>
                  <a:pt x="7058513" y="1465329"/>
                  <a:pt x="6815111" y="1455787"/>
                  <a:pt x="6517327" y="1477328"/>
                </a:cubicBezTo>
                <a:cubicBezTo>
                  <a:pt x="6219543" y="1498869"/>
                  <a:pt x="6162323" y="1479772"/>
                  <a:pt x="6070844" y="1477328"/>
                </a:cubicBezTo>
                <a:cubicBezTo>
                  <a:pt x="5979365" y="1474884"/>
                  <a:pt x="5696802" y="1452547"/>
                  <a:pt x="5551057" y="1477328"/>
                </a:cubicBezTo>
                <a:cubicBezTo>
                  <a:pt x="5405312" y="1502109"/>
                  <a:pt x="5298731" y="1472272"/>
                  <a:pt x="5104573" y="1477328"/>
                </a:cubicBezTo>
                <a:cubicBezTo>
                  <a:pt x="4910415" y="1482384"/>
                  <a:pt x="4509447" y="1494678"/>
                  <a:pt x="4291573" y="1477328"/>
                </a:cubicBezTo>
                <a:cubicBezTo>
                  <a:pt x="4073699" y="1459978"/>
                  <a:pt x="3968486" y="1490767"/>
                  <a:pt x="3771786" y="1477328"/>
                </a:cubicBezTo>
                <a:cubicBezTo>
                  <a:pt x="3575086" y="1463889"/>
                  <a:pt x="3500735" y="1496556"/>
                  <a:pt x="3252000" y="1477328"/>
                </a:cubicBezTo>
                <a:cubicBezTo>
                  <a:pt x="3003265" y="1458100"/>
                  <a:pt x="2858959" y="1478952"/>
                  <a:pt x="2732213" y="1477328"/>
                </a:cubicBezTo>
                <a:cubicBezTo>
                  <a:pt x="2605467" y="1475704"/>
                  <a:pt x="2284578" y="1463128"/>
                  <a:pt x="2139123" y="1477328"/>
                </a:cubicBezTo>
                <a:cubicBezTo>
                  <a:pt x="1993668" y="1491529"/>
                  <a:pt x="1649993" y="1504433"/>
                  <a:pt x="1472729" y="1477328"/>
                </a:cubicBezTo>
                <a:cubicBezTo>
                  <a:pt x="1295465" y="1450223"/>
                  <a:pt x="1068707" y="1506800"/>
                  <a:pt x="806336" y="1477328"/>
                </a:cubicBezTo>
                <a:cubicBezTo>
                  <a:pt x="543965" y="1447856"/>
                  <a:pt x="360233" y="1465765"/>
                  <a:pt x="0" y="1477328"/>
                </a:cubicBezTo>
                <a:cubicBezTo>
                  <a:pt x="13791" y="1240869"/>
                  <a:pt x="18608" y="1108083"/>
                  <a:pt x="0" y="955339"/>
                </a:cubicBezTo>
                <a:cubicBezTo>
                  <a:pt x="-18608" y="802595"/>
                  <a:pt x="-12515" y="643806"/>
                  <a:pt x="0" y="477669"/>
                </a:cubicBezTo>
                <a:cubicBezTo>
                  <a:pt x="12515" y="311532"/>
                  <a:pt x="8439" y="21353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Definição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O utilizador, dada uma fila de montagem povoada com pelo menos uma encomenda, deve poder arrancar com a montagem - i.e. ver ordenadamente, por cada encomenda na fila, as sequências de montagem correspondentes a cada modelo que ela requisita.</a:t>
            </a:r>
          </a:p>
        </p:txBody>
      </p:sp>
    </p:spTree>
    <p:extLst>
      <p:ext uri="{BB962C8B-B14F-4D97-AF65-F5344CB8AC3E}">
        <p14:creationId xmlns:p14="http://schemas.microsoft.com/office/powerpoint/2010/main" val="113600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D2E9B-556D-2876-E67A-E5345606B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E91BD2-0091-DB5B-F7F5-956C085D6FE0}"/>
              </a:ext>
            </a:extLst>
          </p:cNvPr>
          <p:cNvSpPr txBox="1"/>
          <p:nvPr/>
        </p:nvSpPr>
        <p:spPr>
          <a:xfrm>
            <a:off x="269045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Estrutura da Apresentação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E0217-BA83-9042-D478-6B72CC34B05E}"/>
              </a:ext>
            </a:extLst>
          </p:cNvPr>
          <p:cNvSpPr txBox="1"/>
          <p:nvPr/>
        </p:nvSpPr>
        <p:spPr>
          <a:xfrm>
            <a:off x="358588" y="1120588"/>
            <a:ext cx="55491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1.  Introdução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Contextualização e Caso de Estudo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Motivação e Objetivos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Justificação e Utilidade do Sistema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Identidade do Projeto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Recursos Necessários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Maquete do Sistema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Medidas de Sucesso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Plano do Desenvolvimento</a:t>
            </a:r>
          </a:p>
          <a:p>
            <a:pPr>
              <a:buClr>
                <a:schemeClr val="accent2"/>
              </a:buClr>
            </a:pPr>
            <a:endParaRPr lang="en-GB" b="1"/>
          </a:p>
          <a:p>
            <a:pPr>
              <a:buClr>
                <a:schemeClr val="accent2"/>
              </a:buClr>
            </a:pPr>
            <a:r>
              <a:rPr lang="en-GB" b="1"/>
              <a:t>2.  Levantamento de Requisitos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Método de Levantamento e Validação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Descrição de Requisitos</a:t>
            </a:r>
          </a:p>
          <a:p>
            <a:pPr>
              <a:buClr>
                <a:schemeClr val="accent2"/>
              </a:buClr>
            </a:pPr>
            <a:endParaRPr lang="en-GB" b="1"/>
          </a:p>
          <a:p>
            <a:pPr>
              <a:buClr>
                <a:schemeClr val="accent2"/>
              </a:buClr>
            </a:pPr>
            <a:r>
              <a:rPr lang="en-GB" b="1"/>
              <a:t>3.  Especificação e Modelação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Apresentação Geral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Modelação Estrutural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Modelação Comportamental</a:t>
            </a:r>
          </a:p>
          <a:p>
            <a:pPr>
              <a:buClr>
                <a:schemeClr val="accent2"/>
              </a:buClr>
            </a:pPr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7B719-AB52-F614-2FCC-832DCF08A578}"/>
              </a:ext>
            </a:extLst>
          </p:cNvPr>
          <p:cNvSpPr txBox="1"/>
          <p:nvPr/>
        </p:nvSpPr>
        <p:spPr>
          <a:xfrm>
            <a:off x="6284259" y="1120588"/>
            <a:ext cx="5549153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4.  Sistema de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Modelo Lógico</a:t>
            </a:r>
            <a:endParaRPr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Descrição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Elementos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e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Relacionamentos</a:t>
            </a:r>
            <a:endParaRPr lang="en-GB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Tx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5.  </a:t>
            </a:r>
            <a:r>
              <a:rPr kumimoji="0" lang="en-GB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Esboço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das Interfaces</a:t>
            </a:r>
            <a:endParaRPr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Estrutura Geral das Interfaces</a:t>
            </a:r>
            <a:endParaRPr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Caracterização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das Interfaces</a:t>
            </a:r>
            <a:endParaRPr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>
              <a:defRPr/>
            </a:pPr>
            <a:r>
              <a:rPr lang="en-GB" b="1">
                <a:solidFill>
                  <a:prstClr val="black"/>
                </a:solidFill>
                <a:latin typeface="Aptos" panose="02110004020202020204"/>
              </a:rPr>
              <a:t>6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 </a:t>
            </a:r>
            <a:r>
              <a:rPr lang="en-GB" b="1">
                <a:solidFill>
                  <a:prstClr val="black"/>
                </a:solidFill>
                <a:latin typeface="Aptos" panose="02110004020202020204"/>
              </a:rPr>
              <a:t> </a:t>
            </a:r>
            <a:r>
              <a:rPr lang="en-GB" b="1" err="1">
                <a:solidFill>
                  <a:prstClr val="black"/>
                </a:solidFill>
                <a:latin typeface="Aptos" panose="02110004020202020204"/>
              </a:rPr>
              <a:t>Conclusões</a:t>
            </a:r>
            <a:r>
              <a:rPr lang="en-GB" b="1">
                <a:solidFill>
                  <a:prstClr val="black"/>
                </a:solidFill>
                <a:latin typeface="Aptos" panose="02110004020202020204"/>
              </a:rPr>
              <a:t> e </a:t>
            </a:r>
            <a:r>
              <a:rPr lang="en-GB" b="1" err="1">
                <a:solidFill>
                  <a:prstClr val="black"/>
                </a:solidFill>
                <a:latin typeface="Aptos" panose="02110004020202020204"/>
              </a:rPr>
              <a:t>Trabalho</a:t>
            </a:r>
            <a:r>
              <a:rPr lang="en-GB" b="1">
                <a:solidFill>
                  <a:prstClr val="black"/>
                </a:solidFill>
                <a:latin typeface="Aptos" panose="02110004020202020204"/>
              </a:rPr>
              <a:t> Futuro</a:t>
            </a:r>
            <a:endParaRPr lang="en-GB" sz="1400">
              <a:solidFill>
                <a:prstClr val="black"/>
              </a:solidFill>
            </a:endParaRPr>
          </a:p>
          <a:p>
            <a:pPr marL="285750" indent="-285750">
              <a:buClr>
                <a:schemeClr val="accent2"/>
              </a:buClr>
              <a:buFont typeface="Arial,Sans-Serif"/>
              <a:buChar char="•"/>
            </a:pPr>
            <a:r>
              <a:rPr lang="en-GB" err="1"/>
              <a:t>Reflexão</a:t>
            </a:r>
            <a:r>
              <a:rPr lang="en-GB"/>
              <a:t> </a:t>
            </a:r>
            <a:r>
              <a:rPr lang="en-GB" err="1"/>
              <a:t>Retrospetiva</a:t>
            </a:r>
          </a:p>
          <a:p>
            <a:pPr marL="285750" indent="-285750">
              <a:buClr>
                <a:schemeClr val="accent2"/>
              </a:buClr>
              <a:buFont typeface="Arial,Sans-Serif"/>
              <a:buChar char="•"/>
            </a:pPr>
            <a:r>
              <a:rPr lang="en-GB" err="1"/>
              <a:t>Trabalho</a:t>
            </a:r>
            <a:r>
              <a:rPr lang="en-GB"/>
              <a:t> Futuro</a:t>
            </a:r>
          </a:p>
          <a:p>
            <a:endParaRPr lang="en-GB" sz="1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7A49A4-5745-F069-306F-1D9F6BEFF77F}"/>
              </a:ext>
            </a:extLst>
          </p:cNvPr>
          <p:cNvCxnSpPr>
            <a:cxnSpLocks/>
          </p:cNvCxnSpPr>
          <p:nvPr/>
        </p:nvCxnSpPr>
        <p:spPr>
          <a:xfrm>
            <a:off x="6096000" y="1197769"/>
            <a:ext cx="0" cy="48887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01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8311-BE82-4F47-836F-3089D63B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77D5A0E-7F83-604B-E044-6B7DDDAE4DF5}"/>
              </a:ext>
            </a:extLst>
          </p:cNvPr>
          <p:cNvSpPr txBox="1"/>
          <p:nvPr/>
        </p:nvSpPr>
        <p:spPr>
          <a:xfrm>
            <a:off x="592664" y="4179314"/>
            <a:ext cx="7586136" cy="22586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Especificação e Modelação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F5F30B3-29B2-510E-DD76-FC6DB824A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8" y="-5828899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76CCB-3561-1B18-9712-99E7500049B7}"/>
              </a:ext>
            </a:extLst>
          </p:cNvPr>
          <p:cNvSpPr txBox="1"/>
          <p:nvPr/>
        </p:nvSpPr>
        <p:spPr>
          <a:xfrm>
            <a:off x="7570954" y="-1233548"/>
            <a:ext cx="261937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5346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159F4-AD29-4E95-C405-1E4EEFBA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D6D331DE-88BA-50FE-623F-A77C0F18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69" y="124905"/>
            <a:ext cx="8092669" cy="6508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77B3FC-8A7D-F45A-475B-C67540E56D80}"/>
              </a:ext>
            </a:extLst>
          </p:cNvPr>
          <p:cNvSpPr txBox="1"/>
          <p:nvPr/>
        </p:nvSpPr>
        <p:spPr>
          <a:xfrm>
            <a:off x="269046" y="116560"/>
            <a:ext cx="11653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Modelação Estrutural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b="1">
                <a:latin typeface="+mj-lt"/>
              </a:rPr>
              <a:t>(de Domínio)</a:t>
            </a:r>
            <a:endParaRPr kumimoji="0"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ADB0A-50D0-ED92-560A-EFB065E6DA5D}"/>
              </a:ext>
            </a:extLst>
          </p:cNvPr>
          <p:cNvSpPr txBox="1"/>
          <p:nvPr/>
        </p:nvSpPr>
        <p:spPr>
          <a:xfrm>
            <a:off x="719794" y="3906900"/>
            <a:ext cx="3072446" cy="1200329"/>
          </a:xfrm>
          <a:custGeom>
            <a:avLst/>
            <a:gdLst>
              <a:gd name="connsiteX0" fmla="*/ 0 w 3072446"/>
              <a:gd name="connsiteY0" fmla="*/ 0 h 1200329"/>
              <a:gd name="connsiteX1" fmla="*/ 675938 w 3072446"/>
              <a:gd name="connsiteY1" fmla="*/ 0 h 1200329"/>
              <a:gd name="connsiteX2" fmla="*/ 1259703 w 3072446"/>
              <a:gd name="connsiteY2" fmla="*/ 0 h 1200329"/>
              <a:gd name="connsiteX3" fmla="*/ 1904917 w 3072446"/>
              <a:gd name="connsiteY3" fmla="*/ 0 h 1200329"/>
              <a:gd name="connsiteX4" fmla="*/ 2457957 w 3072446"/>
              <a:gd name="connsiteY4" fmla="*/ 0 h 1200329"/>
              <a:gd name="connsiteX5" fmla="*/ 3072446 w 3072446"/>
              <a:gd name="connsiteY5" fmla="*/ 0 h 1200329"/>
              <a:gd name="connsiteX6" fmla="*/ 3072446 w 3072446"/>
              <a:gd name="connsiteY6" fmla="*/ 600165 h 1200329"/>
              <a:gd name="connsiteX7" fmla="*/ 3072446 w 3072446"/>
              <a:gd name="connsiteY7" fmla="*/ 1200329 h 1200329"/>
              <a:gd name="connsiteX8" fmla="*/ 2427232 w 3072446"/>
              <a:gd name="connsiteY8" fmla="*/ 1200329 h 1200329"/>
              <a:gd name="connsiteX9" fmla="*/ 1751294 w 3072446"/>
              <a:gd name="connsiteY9" fmla="*/ 1200329 h 1200329"/>
              <a:gd name="connsiteX10" fmla="*/ 1228978 w 3072446"/>
              <a:gd name="connsiteY10" fmla="*/ 1200329 h 1200329"/>
              <a:gd name="connsiteX11" fmla="*/ 645214 w 3072446"/>
              <a:gd name="connsiteY11" fmla="*/ 1200329 h 1200329"/>
              <a:gd name="connsiteX12" fmla="*/ 0 w 3072446"/>
              <a:gd name="connsiteY12" fmla="*/ 1200329 h 1200329"/>
              <a:gd name="connsiteX13" fmla="*/ 0 w 3072446"/>
              <a:gd name="connsiteY13" fmla="*/ 600165 h 1200329"/>
              <a:gd name="connsiteX14" fmla="*/ 0 w 3072446"/>
              <a:gd name="connsiteY1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2446" h="1200329" fill="none" extrusionOk="0">
                <a:moveTo>
                  <a:pt x="0" y="0"/>
                </a:moveTo>
                <a:cubicBezTo>
                  <a:pt x="137970" y="32533"/>
                  <a:pt x="537921" y="-28202"/>
                  <a:pt x="675938" y="0"/>
                </a:cubicBezTo>
                <a:cubicBezTo>
                  <a:pt x="813955" y="28202"/>
                  <a:pt x="1080416" y="22251"/>
                  <a:pt x="1259703" y="0"/>
                </a:cubicBezTo>
                <a:cubicBezTo>
                  <a:pt x="1438990" y="-22251"/>
                  <a:pt x="1634628" y="-17109"/>
                  <a:pt x="1904917" y="0"/>
                </a:cubicBezTo>
                <a:cubicBezTo>
                  <a:pt x="2175206" y="17109"/>
                  <a:pt x="2219338" y="1457"/>
                  <a:pt x="2457957" y="0"/>
                </a:cubicBezTo>
                <a:cubicBezTo>
                  <a:pt x="2696576" y="-1457"/>
                  <a:pt x="2835671" y="21037"/>
                  <a:pt x="3072446" y="0"/>
                </a:cubicBezTo>
                <a:cubicBezTo>
                  <a:pt x="3073015" y="158611"/>
                  <a:pt x="3045357" y="388999"/>
                  <a:pt x="3072446" y="600165"/>
                </a:cubicBezTo>
                <a:cubicBezTo>
                  <a:pt x="3099535" y="811331"/>
                  <a:pt x="3073504" y="1059866"/>
                  <a:pt x="3072446" y="1200329"/>
                </a:cubicBezTo>
                <a:cubicBezTo>
                  <a:pt x="2883477" y="1219878"/>
                  <a:pt x="2576917" y="1203366"/>
                  <a:pt x="2427232" y="1200329"/>
                </a:cubicBezTo>
                <a:cubicBezTo>
                  <a:pt x="2277547" y="1197292"/>
                  <a:pt x="2087664" y="1198958"/>
                  <a:pt x="1751294" y="1200329"/>
                </a:cubicBezTo>
                <a:cubicBezTo>
                  <a:pt x="1414924" y="1201700"/>
                  <a:pt x="1472604" y="1205031"/>
                  <a:pt x="1228978" y="1200329"/>
                </a:cubicBezTo>
                <a:cubicBezTo>
                  <a:pt x="985352" y="1195627"/>
                  <a:pt x="912357" y="1227441"/>
                  <a:pt x="645214" y="1200329"/>
                </a:cubicBezTo>
                <a:cubicBezTo>
                  <a:pt x="378071" y="1173217"/>
                  <a:pt x="152675" y="1184186"/>
                  <a:pt x="0" y="1200329"/>
                </a:cubicBezTo>
                <a:cubicBezTo>
                  <a:pt x="18357" y="1015556"/>
                  <a:pt x="-17477" y="866749"/>
                  <a:pt x="0" y="600165"/>
                </a:cubicBezTo>
                <a:cubicBezTo>
                  <a:pt x="17477" y="333581"/>
                  <a:pt x="26973" y="134699"/>
                  <a:pt x="0" y="0"/>
                </a:cubicBezTo>
                <a:close/>
              </a:path>
              <a:path w="3072446" h="1200329" stroke="0" extrusionOk="0">
                <a:moveTo>
                  <a:pt x="0" y="0"/>
                </a:moveTo>
                <a:cubicBezTo>
                  <a:pt x="177807" y="-25810"/>
                  <a:pt x="277476" y="-18915"/>
                  <a:pt x="553040" y="0"/>
                </a:cubicBezTo>
                <a:cubicBezTo>
                  <a:pt x="828604" y="18915"/>
                  <a:pt x="997572" y="-12890"/>
                  <a:pt x="1136805" y="0"/>
                </a:cubicBezTo>
                <a:cubicBezTo>
                  <a:pt x="1276038" y="12890"/>
                  <a:pt x="1423882" y="-18196"/>
                  <a:pt x="1659121" y="0"/>
                </a:cubicBezTo>
                <a:cubicBezTo>
                  <a:pt x="1894360" y="18196"/>
                  <a:pt x="1980028" y="-30331"/>
                  <a:pt x="2273610" y="0"/>
                </a:cubicBezTo>
                <a:cubicBezTo>
                  <a:pt x="2567192" y="30331"/>
                  <a:pt x="2750896" y="14098"/>
                  <a:pt x="3072446" y="0"/>
                </a:cubicBezTo>
                <a:cubicBezTo>
                  <a:pt x="3058754" y="251539"/>
                  <a:pt x="3057803" y="470768"/>
                  <a:pt x="3072446" y="612168"/>
                </a:cubicBezTo>
                <a:cubicBezTo>
                  <a:pt x="3087089" y="753568"/>
                  <a:pt x="3076610" y="909533"/>
                  <a:pt x="3072446" y="1200329"/>
                </a:cubicBezTo>
                <a:cubicBezTo>
                  <a:pt x="2913577" y="1176038"/>
                  <a:pt x="2791968" y="1202266"/>
                  <a:pt x="2550130" y="1200329"/>
                </a:cubicBezTo>
                <a:cubicBezTo>
                  <a:pt x="2308292" y="1198392"/>
                  <a:pt x="2180811" y="1201380"/>
                  <a:pt x="1874192" y="1200329"/>
                </a:cubicBezTo>
                <a:cubicBezTo>
                  <a:pt x="1567573" y="1199278"/>
                  <a:pt x="1563543" y="1210857"/>
                  <a:pt x="1351876" y="1200329"/>
                </a:cubicBezTo>
                <a:cubicBezTo>
                  <a:pt x="1140209" y="1189801"/>
                  <a:pt x="962140" y="1213718"/>
                  <a:pt x="675938" y="1200329"/>
                </a:cubicBezTo>
                <a:cubicBezTo>
                  <a:pt x="389736" y="1186940"/>
                  <a:pt x="231596" y="1226476"/>
                  <a:pt x="0" y="1200329"/>
                </a:cubicBezTo>
                <a:cubicBezTo>
                  <a:pt x="-26921" y="894182"/>
                  <a:pt x="-10953" y="847865"/>
                  <a:pt x="0" y="576158"/>
                </a:cubicBezTo>
                <a:cubicBezTo>
                  <a:pt x="10953" y="304451"/>
                  <a:pt x="6884" y="2410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b="1"/>
              <a:t>Ajuda a…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Estabelecer terminologia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Conceptualizar BD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Explicar alguma lógica</a:t>
            </a:r>
          </a:p>
        </p:txBody>
      </p:sp>
    </p:spTree>
    <p:extLst>
      <p:ext uri="{BB962C8B-B14F-4D97-AF65-F5344CB8AC3E}">
        <p14:creationId xmlns:p14="http://schemas.microsoft.com/office/powerpoint/2010/main" val="9480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BCAF7-AF70-2EFE-8C24-D9D9810F0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48E514BD-53FB-5A30-BAD6-9C4BCAF2F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80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EBE4-8CED-2351-7E59-9B08A4C6D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AA6EDEFC-6312-D95B-DC7A-83F23228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46807"/>
            <a:ext cx="12192000" cy="980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67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2BFB6-F57B-5BF7-4AFE-2726B76B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1A7A2D3F-866A-60DD-302B-CEBC0CBF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40" y="158750"/>
            <a:ext cx="6847257" cy="6540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2C6BF-D89E-1986-54F8-D46932459933}"/>
              </a:ext>
            </a:extLst>
          </p:cNvPr>
          <p:cNvSpPr txBox="1"/>
          <p:nvPr/>
        </p:nvSpPr>
        <p:spPr>
          <a:xfrm>
            <a:off x="269046" y="116560"/>
            <a:ext cx="11653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Modelação Comportamental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b="1">
                <a:latin typeface="+mj-lt"/>
              </a:rPr>
              <a:t>(de Casos de Uso)</a:t>
            </a:r>
            <a:endParaRPr kumimoji="0"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DA70A-6B0C-1119-A3CB-97A325763D34}"/>
              </a:ext>
            </a:extLst>
          </p:cNvPr>
          <p:cNvSpPr txBox="1"/>
          <p:nvPr/>
        </p:nvSpPr>
        <p:spPr>
          <a:xfrm>
            <a:off x="500131" y="5247266"/>
            <a:ext cx="3915706" cy="1200329"/>
          </a:xfrm>
          <a:custGeom>
            <a:avLst/>
            <a:gdLst>
              <a:gd name="connsiteX0" fmla="*/ 0 w 3915706"/>
              <a:gd name="connsiteY0" fmla="*/ 0 h 1200329"/>
              <a:gd name="connsiteX1" fmla="*/ 730932 w 3915706"/>
              <a:gd name="connsiteY1" fmla="*/ 0 h 1200329"/>
              <a:gd name="connsiteX2" fmla="*/ 1305235 w 3915706"/>
              <a:gd name="connsiteY2" fmla="*/ 0 h 1200329"/>
              <a:gd name="connsiteX3" fmla="*/ 1997010 w 3915706"/>
              <a:gd name="connsiteY3" fmla="*/ 0 h 1200329"/>
              <a:gd name="connsiteX4" fmla="*/ 2649628 w 3915706"/>
              <a:gd name="connsiteY4" fmla="*/ 0 h 1200329"/>
              <a:gd name="connsiteX5" fmla="*/ 3915706 w 3915706"/>
              <a:gd name="connsiteY5" fmla="*/ 0 h 1200329"/>
              <a:gd name="connsiteX6" fmla="*/ 3915706 w 3915706"/>
              <a:gd name="connsiteY6" fmla="*/ 588161 h 1200329"/>
              <a:gd name="connsiteX7" fmla="*/ 3915706 w 3915706"/>
              <a:gd name="connsiteY7" fmla="*/ 1200329 h 1200329"/>
              <a:gd name="connsiteX8" fmla="*/ 3380560 w 3915706"/>
              <a:gd name="connsiteY8" fmla="*/ 1200329 h 1200329"/>
              <a:gd name="connsiteX9" fmla="*/ 2767099 w 3915706"/>
              <a:gd name="connsiteY9" fmla="*/ 1200329 h 1200329"/>
              <a:gd name="connsiteX10" fmla="*/ 2231952 w 3915706"/>
              <a:gd name="connsiteY10" fmla="*/ 1200329 h 1200329"/>
              <a:gd name="connsiteX11" fmla="*/ 1579335 w 3915706"/>
              <a:gd name="connsiteY11" fmla="*/ 1200329 h 1200329"/>
              <a:gd name="connsiteX12" fmla="*/ 965874 w 3915706"/>
              <a:gd name="connsiteY12" fmla="*/ 1200329 h 1200329"/>
              <a:gd name="connsiteX13" fmla="*/ 0 w 3915706"/>
              <a:gd name="connsiteY13" fmla="*/ 1200329 h 1200329"/>
              <a:gd name="connsiteX14" fmla="*/ 0 w 3915706"/>
              <a:gd name="connsiteY14" fmla="*/ 612168 h 1200329"/>
              <a:gd name="connsiteX15" fmla="*/ 0 w 3915706"/>
              <a:gd name="connsiteY15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15706" h="1200329" fill="none" extrusionOk="0">
                <a:moveTo>
                  <a:pt x="0" y="0"/>
                </a:moveTo>
                <a:cubicBezTo>
                  <a:pt x="357361" y="-7198"/>
                  <a:pt x="539284" y="9781"/>
                  <a:pt x="730932" y="0"/>
                </a:cubicBezTo>
                <a:cubicBezTo>
                  <a:pt x="922580" y="-9781"/>
                  <a:pt x="1169546" y="11129"/>
                  <a:pt x="1305235" y="0"/>
                </a:cubicBezTo>
                <a:cubicBezTo>
                  <a:pt x="1440924" y="-11129"/>
                  <a:pt x="1785886" y="16427"/>
                  <a:pt x="1997010" y="0"/>
                </a:cubicBezTo>
                <a:cubicBezTo>
                  <a:pt x="2208134" y="-16427"/>
                  <a:pt x="2443866" y="4055"/>
                  <a:pt x="2649628" y="0"/>
                </a:cubicBezTo>
                <a:cubicBezTo>
                  <a:pt x="2855390" y="-4055"/>
                  <a:pt x="3624617" y="-24621"/>
                  <a:pt x="3915706" y="0"/>
                </a:cubicBezTo>
                <a:cubicBezTo>
                  <a:pt x="3927666" y="203003"/>
                  <a:pt x="3944507" y="434425"/>
                  <a:pt x="3915706" y="588161"/>
                </a:cubicBezTo>
                <a:cubicBezTo>
                  <a:pt x="3886905" y="741897"/>
                  <a:pt x="3926449" y="1068112"/>
                  <a:pt x="3915706" y="1200329"/>
                </a:cubicBezTo>
                <a:cubicBezTo>
                  <a:pt x="3656028" y="1210886"/>
                  <a:pt x="3647643" y="1214929"/>
                  <a:pt x="3380560" y="1200329"/>
                </a:cubicBezTo>
                <a:cubicBezTo>
                  <a:pt x="3113477" y="1185729"/>
                  <a:pt x="2918498" y="1192364"/>
                  <a:pt x="2767099" y="1200329"/>
                </a:cubicBezTo>
                <a:cubicBezTo>
                  <a:pt x="2615700" y="1208294"/>
                  <a:pt x="2447751" y="1181242"/>
                  <a:pt x="2231952" y="1200329"/>
                </a:cubicBezTo>
                <a:cubicBezTo>
                  <a:pt x="2016153" y="1219416"/>
                  <a:pt x="1832979" y="1227278"/>
                  <a:pt x="1579335" y="1200329"/>
                </a:cubicBezTo>
                <a:cubicBezTo>
                  <a:pt x="1325691" y="1173380"/>
                  <a:pt x="1232576" y="1185404"/>
                  <a:pt x="965874" y="1200329"/>
                </a:cubicBezTo>
                <a:cubicBezTo>
                  <a:pt x="699172" y="1215254"/>
                  <a:pt x="482811" y="1161012"/>
                  <a:pt x="0" y="1200329"/>
                </a:cubicBezTo>
                <a:cubicBezTo>
                  <a:pt x="10208" y="1018708"/>
                  <a:pt x="22915" y="828672"/>
                  <a:pt x="0" y="612168"/>
                </a:cubicBezTo>
                <a:cubicBezTo>
                  <a:pt x="-22915" y="395664"/>
                  <a:pt x="-15010" y="268580"/>
                  <a:pt x="0" y="0"/>
                </a:cubicBezTo>
                <a:close/>
              </a:path>
              <a:path w="3915706" h="1200329" stroke="0" extrusionOk="0">
                <a:moveTo>
                  <a:pt x="0" y="0"/>
                </a:moveTo>
                <a:cubicBezTo>
                  <a:pt x="247143" y="-13600"/>
                  <a:pt x="362214" y="26119"/>
                  <a:pt x="574304" y="0"/>
                </a:cubicBezTo>
                <a:cubicBezTo>
                  <a:pt x="786394" y="-26119"/>
                  <a:pt x="1047301" y="-24958"/>
                  <a:pt x="1187764" y="0"/>
                </a:cubicBezTo>
                <a:cubicBezTo>
                  <a:pt x="1328227" y="24958"/>
                  <a:pt x="1455869" y="23980"/>
                  <a:pt x="1722911" y="0"/>
                </a:cubicBezTo>
                <a:cubicBezTo>
                  <a:pt x="1989953" y="-23980"/>
                  <a:pt x="2243644" y="26894"/>
                  <a:pt x="2375528" y="0"/>
                </a:cubicBezTo>
                <a:cubicBezTo>
                  <a:pt x="2507412" y="-26894"/>
                  <a:pt x="2735775" y="17274"/>
                  <a:pt x="2910675" y="0"/>
                </a:cubicBezTo>
                <a:cubicBezTo>
                  <a:pt x="3085575" y="-17274"/>
                  <a:pt x="3643891" y="25115"/>
                  <a:pt x="3915706" y="0"/>
                </a:cubicBezTo>
                <a:cubicBezTo>
                  <a:pt x="3933366" y="168051"/>
                  <a:pt x="3909425" y="404667"/>
                  <a:pt x="3915706" y="600165"/>
                </a:cubicBezTo>
                <a:cubicBezTo>
                  <a:pt x="3921987" y="795663"/>
                  <a:pt x="3941498" y="978739"/>
                  <a:pt x="3915706" y="1200329"/>
                </a:cubicBezTo>
                <a:cubicBezTo>
                  <a:pt x="3639197" y="1179649"/>
                  <a:pt x="3613762" y="1176723"/>
                  <a:pt x="3341402" y="1200329"/>
                </a:cubicBezTo>
                <a:cubicBezTo>
                  <a:pt x="3069042" y="1223935"/>
                  <a:pt x="3027833" y="1205157"/>
                  <a:pt x="2806256" y="1200329"/>
                </a:cubicBezTo>
                <a:cubicBezTo>
                  <a:pt x="2584679" y="1195501"/>
                  <a:pt x="2438882" y="1181640"/>
                  <a:pt x="2075324" y="1200329"/>
                </a:cubicBezTo>
                <a:cubicBezTo>
                  <a:pt x="1711766" y="1219018"/>
                  <a:pt x="1616108" y="1192328"/>
                  <a:pt x="1422707" y="1200329"/>
                </a:cubicBezTo>
                <a:cubicBezTo>
                  <a:pt x="1229306" y="1208330"/>
                  <a:pt x="1052770" y="1199778"/>
                  <a:pt x="691775" y="1200329"/>
                </a:cubicBezTo>
                <a:cubicBezTo>
                  <a:pt x="330780" y="1200880"/>
                  <a:pt x="163112" y="1223659"/>
                  <a:pt x="0" y="1200329"/>
                </a:cubicBezTo>
                <a:cubicBezTo>
                  <a:pt x="20232" y="1017696"/>
                  <a:pt x="13758" y="834828"/>
                  <a:pt x="0" y="576158"/>
                </a:cubicBezTo>
                <a:cubicBezTo>
                  <a:pt x="-13758" y="317488"/>
                  <a:pt x="9297" y="15120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b="1"/>
              <a:t>Ajuda a…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Definir mecanismos obrigatórios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Organizá-los por componentes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Indiciar sob quais dados atuam</a:t>
            </a:r>
          </a:p>
        </p:txBody>
      </p:sp>
    </p:spTree>
    <p:extLst>
      <p:ext uri="{BB962C8B-B14F-4D97-AF65-F5344CB8AC3E}">
        <p14:creationId xmlns:p14="http://schemas.microsoft.com/office/powerpoint/2010/main" val="24321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0E7F5-D0D3-C681-0D87-C489E7E4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B424B3F4-8CB5-8EE1-D303-CFF22166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05" r="6705" b="49009"/>
          <a:stretch/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6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E9280-3C0E-4661-1952-6FBDA8B0B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364A4B4-0448-BA59-8BCA-E5DC4082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14" t="51216" r="107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6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B5BC-B257-1C02-4F42-DB493736E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E870360-5C3D-E24F-67E8-05BAD7C6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5D951C-6EC5-937F-B2F2-4B952EE4831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Caso de Uso “Arrancar Montagem”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8C8AD-29E2-AB29-C7F2-27BA4E9F384A}"/>
              </a:ext>
            </a:extLst>
          </p:cNvPr>
          <p:cNvSpPr txBox="1"/>
          <p:nvPr/>
        </p:nvSpPr>
        <p:spPr>
          <a:xfrm>
            <a:off x="358588" y="1120588"/>
            <a:ext cx="9111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São elaborados casos de uso para definir, em linguagem corrente, o que certa operação implica na camada de lógica de negócio do sistema.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pt-BR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“Arrancar Montagem” pertence à componente abstrata Gestão de Encomendas.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D8187-9A0D-AF38-6736-6CBF7E7FEB83}"/>
              </a:ext>
            </a:extLst>
          </p:cNvPr>
          <p:cNvSpPr txBox="1"/>
          <p:nvPr/>
        </p:nvSpPr>
        <p:spPr>
          <a:xfrm>
            <a:off x="1136828" y="3796800"/>
            <a:ext cx="7330327" cy="923330"/>
          </a:xfrm>
          <a:custGeom>
            <a:avLst/>
            <a:gdLst>
              <a:gd name="connsiteX0" fmla="*/ 0 w 7330327"/>
              <a:gd name="connsiteY0" fmla="*/ 0 h 923330"/>
              <a:gd name="connsiteX1" fmla="*/ 593090 w 7330327"/>
              <a:gd name="connsiteY1" fmla="*/ 0 h 923330"/>
              <a:gd name="connsiteX2" fmla="*/ 1259483 w 7330327"/>
              <a:gd name="connsiteY2" fmla="*/ 0 h 923330"/>
              <a:gd name="connsiteX3" fmla="*/ 1925877 w 7330327"/>
              <a:gd name="connsiteY3" fmla="*/ 0 h 923330"/>
              <a:gd name="connsiteX4" fmla="*/ 2518967 w 7330327"/>
              <a:gd name="connsiteY4" fmla="*/ 0 h 923330"/>
              <a:gd name="connsiteX5" fmla="*/ 2965450 w 7330327"/>
              <a:gd name="connsiteY5" fmla="*/ 0 h 923330"/>
              <a:gd name="connsiteX6" fmla="*/ 3558541 w 7330327"/>
              <a:gd name="connsiteY6" fmla="*/ 0 h 923330"/>
              <a:gd name="connsiteX7" fmla="*/ 4078327 w 7330327"/>
              <a:gd name="connsiteY7" fmla="*/ 0 h 923330"/>
              <a:gd name="connsiteX8" fmla="*/ 4671417 w 7330327"/>
              <a:gd name="connsiteY8" fmla="*/ 0 h 923330"/>
              <a:gd name="connsiteX9" fmla="*/ 5484417 w 7330327"/>
              <a:gd name="connsiteY9" fmla="*/ 0 h 923330"/>
              <a:gd name="connsiteX10" fmla="*/ 6297417 w 7330327"/>
              <a:gd name="connsiteY10" fmla="*/ 0 h 923330"/>
              <a:gd name="connsiteX11" fmla="*/ 6743901 w 7330327"/>
              <a:gd name="connsiteY11" fmla="*/ 0 h 923330"/>
              <a:gd name="connsiteX12" fmla="*/ 7330327 w 7330327"/>
              <a:gd name="connsiteY12" fmla="*/ 0 h 923330"/>
              <a:gd name="connsiteX13" fmla="*/ 7330327 w 7330327"/>
              <a:gd name="connsiteY13" fmla="*/ 480132 h 923330"/>
              <a:gd name="connsiteX14" fmla="*/ 7330327 w 7330327"/>
              <a:gd name="connsiteY14" fmla="*/ 923330 h 923330"/>
              <a:gd name="connsiteX15" fmla="*/ 6883843 w 7330327"/>
              <a:gd name="connsiteY15" fmla="*/ 923330 h 923330"/>
              <a:gd name="connsiteX16" fmla="*/ 6290753 w 7330327"/>
              <a:gd name="connsiteY16" fmla="*/ 923330 h 923330"/>
              <a:gd name="connsiteX17" fmla="*/ 5844270 w 7330327"/>
              <a:gd name="connsiteY17" fmla="*/ 923330 h 923330"/>
              <a:gd name="connsiteX18" fmla="*/ 5177876 w 7330327"/>
              <a:gd name="connsiteY18" fmla="*/ 923330 h 923330"/>
              <a:gd name="connsiteX19" fmla="*/ 4511483 w 7330327"/>
              <a:gd name="connsiteY19" fmla="*/ 923330 h 923330"/>
              <a:gd name="connsiteX20" fmla="*/ 3991696 w 7330327"/>
              <a:gd name="connsiteY20" fmla="*/ 923330 h 923330"/>
              <a:gd name="connsiteX21" fmla="*/ 3252000 w 7330327"/>
              <a:gd name="connsiteY21" fmla="*/ 923330 h 923330"/>
              <a:gd name="connsiteX22" fmla="*/ 2585606 w 7330327"/>
              <a:gd name="connsiteY22" fmla="*/ 923330 h 923330"/>
              <a:gd name="connsiteX23" fmla="*/ 2065819 w 7330327"/>
              <a:gd name="connsiteY23" fmla="*/ 923330 h 923330"/>
              <a:gd name="connsiteX24" fmla="*/ 1472729 w 7330327"/>
              <a:gd name="connsiteY24" fmla="*/ 923330 h 923330"/>
              <a:gd name="connsiteX25" fmla="*/ 659729 w 7330327"/>
              <a:gd name="connsiteY25" fmla="*/ 923330 h 923330"/>
              <a:gd name="connsiteX26" fmla="*/ 0 w 7330327"/>
              <a:gd name="connsiteY26" fmla="*/ 923330 h 923330"/>
              <a:gd name="connsiteX27" fmla="*/ 0 w 7330327"/>
              <a:gd name="connsiteY27" fmla="*/ 452432 h 923330"/>
              <a:gd name="connsiteX28" fmla="*/ 0 w 7330327"/>
              <a:gd name="connsiteY28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330327" h="923330" fill="none" extrusionOk="0">
                <a:moveTo>
                  <a:pt x="0" y="0"/>
                </a:moveTo>
                <a:cubicBezTo>
                  <a:pt x="172432" y="22039"/>
                  <a:pt x="355465" y="3916"/>
                  <a:pt x="593090" y="0"/>
                </a:cubicBezTo>
                <a:cubicBezTo>
                  <a:pt x="830715" y="-3916"/>
                  <a:pt x="966654" y="-26545"/>
                  <a:pt x="1259483" y="0"/>
                </a:cubicBezTo>
                <a:cubicBezTo>
                  <a:pt x="1552312" y="26545"/>
                  <a:pt x="1597044" y="-8457"/>
                  <a:pt x="1925877" y="0"/>
                </a:cubicBezTo>
                <a:cubicBezTo>
                  <a:pt x="2254710" y="8457"/>
                  <a:pt x="2387168" y="-11332"/>
                  <a:pt x="2518967" y="0"/>
                </a:cubicBezTo>
                <a:cubicBezTo>
                  <a:pt x="2650766" y="11332"/>
                  <a:pt x="2838909" y="-1854"/>
                  <a:pt x="2965450" y="0"/>
                </a:cubicBezTo>
                <a:cubicBezTo>
                  <a:pt x="3091991" y="1854"/>
                  <a:pt x="3274096" y="24229"/>
                  <a:pt x="3558541" y="0"/>
                </a:cubicBezTo>
                <a:cubicBezTo>
                  <a:pt x="3842986" y="-24229"/>
                  <a:pt x="3945229" y="-18302"/>
                  <a:pt x="4078327" y="0"/>
                </a:cubicBezTo>
                <a:cubicBezTo>
                  <a:pt x="4211425" y="18302"/>
                  <a:pt x="4450216" y="1667"/>
                  <a:pt x="4671417" y="0"/>
                </a:cubicBezTo>
                <a:cubicBezTo>
                  <a:pt x="4892618" y="-1667"/>
                  <a:pt x="5205279" y="34590"/>
                  <a:pt x="5484417" y="0"/>
                </a:cubicBezTo>
                <a:cubicBezTo>
                  <a:pt x="5763555" y="-34590"/>
                  <a:pt x="6027633" y="25593"/>
                  <a:pt x="6297417" y="0"/>
                </a:cubicBezTo>
                <a:cubicBezTo>
                  <a:pt x="6567201" y="-25593"/>
                  <a:pt x="6641449" y="-6952"/>
                  <a:pt x="6743901" y="0"/>
                </a:cubicBezTo>
                <a:cubicBezTo>
                  <a:pt x="6846353" y="6952"/>
                  <a:pt x="7078519" y="17104"/>
                  <a:pt x="7330327" y="0"/>
                </a:cubicBezTo>
                <a:cubicBezTo>
                  <a:pt x="7320924" y="173469"/>
                  <a:pt x="7353969" y="328257"/>
                  <a:pt x="7330327" y="480132"/>
                </a:cubicBezTo>
                <a:cubicBezTo>
                  <a:pt x="7306685" y="632007"/>
                  <a:pt x="7350322" y="732795"/>
                  <a:pt x="7330327" y="923330"/>
                </a:cubicBezTo>
                <a:cubicBezTo>
                  <a:pt x="7207328" y="942769"/>
                  <a:pt x="7048218" y="932668"/>
                  <a:pt x="6883843" y="923330"/>
                </a:cubicBezTo>
                <a:cubicBezTo>
                  <a:pt x="6719468" y="913992"/>
                  <a:pt x="6537117" y="904964"/>
                  <a:pt x="6290753" y="923330"/>
                </a:cubicBezTo>
                <a:cubicBezTo>
                  <a:pt x="6044389" y="941697"/>
                  <a:pt x="5950503" y="935871"/>
                  <a:pt x="5844270" y="923330"/>
                </a:cubicBezTo>
                <a:cubicBezTo>
                  <a:pt x="5738037" y="910789"/>
                  <a:pt x="5403929" y="913295"/>
                  <a:pt x="5177876" y="923330"/>
                </a:cubicBezTo>
                <a:cubicBezTo>
                  <a:pt x="4951823" y="933365"/>
                  <a:pt x="4808610" y="949995"/>
                  <a:pt x="4511483" y="923330"/>
                </a:cubicBezTo>
                <a:cubicBezTo>
                  <a:pt x="4214356" y="896665"/>
                  <a:pt x="4166165" y="949084"/>
                  <a:pt x="3991696" y="923330"/>
                </a:cubicBezTo>
                <a:cubicBezTo>
                  <a:pt x="3817227" y="897576"/>
                  <a:pt x="3456418" y="925309"/>
                  <a:pt x="3252000" y="923330"/>
                </a:cubicBezTo>
                <a:cubicBezTo>
                  <a:pt x="3047582" y="921351"/>
                  <a:pt x="2866201" y="898528"/>
                  <a:pt x="2585606" y="923330"/>
                </a:cubicBezTo>
                <a:cubicBezTo>
                  <a:pt x="2305011" y="948132"/>
                  <a:pt x="2261412" y="932171"/>
                  <a:pt x="2065819" y="923330"/>
                </a:cubicBezTo>
                <a:cubicBezTo>
                  <a:pt x="1870226" y="914489"/>
                  <a:pt x="1639175" y="952292"/>
                  <a:pt x="1472729" y="923330"/>
                </a:cubicBezTo>
                <a:cubicBezTo>
                  <a:pt x="1306283" y="894369"/>
                  <a:pt x="835359" y="897742"/>
                  <a:pt x="659729" y="923330"/>
                </a:cubicBezTo>
                <a:cubicBezTo>
                  <a:pt x="484099" y="948918"/>
                  <a:pt x="303226" y="920231"/>
                  <a:pt x="0" y="923330"/>
                </a:cubicBezTo>
                <a:cubicBezTo>
                  <a:pt x="16463" y="819229"/>
                  <a:pt x="5991" y="605529"/>
                  <a:pt x="0" y="452432"/>
                </a:cubicBezTo>
                <a:cubicBezTo>
                  <a:pt x="-5991" y="299335"/>
                  <a:pt x="-1340" y="99402"/>
                  <a:pt x="0" y="0"/>
                </a:cubicBezTo>
                <a:close/>
              </a:path>
              <a:path w="7330327" h="923330" stroke="0" extrusionOk="0">
                <a:moveTo>
                  <a:pt x="0" y="0"/>
                </a:moveTo>
                <a:cubicBezTo>
                  <a:pt x="117358" y="-14340"/>
                  <a:pt x="352835" y="1878"/>
                  <a:pt x="446484" y="0"/>
                </a:cubicBezTo>
                <a:cubicBezTo>
                  <a:pt x="540133" y="-1878"/>
                  <a:pt x="779543" y="-13096"/>
                  <a:pt x="966270" y="0"/>
                </a:cubicBezTo>
                <a:cubicBezTo>
                  <a:pt x="1152997" y="13096"/>
                  <a:pt x="1250896" y="2540"/>
                  <a:pt x="1412754" y="0"/>
                </a:cubicBezTo>
                <a:cubicBezTo>
                  <a:pt x="1574612" y="-2540"/>
                  <a:pt x="1769381" y="-1355"/>
                  <a:pt x="2079147" y="0"/>
                </a:cubicBezTo>
                <a:cubicBezTo>
                  <a:pt x="2388913" y="1355"/>
                  <a:pt x="2608026" y="28986"/>
                  <a:pt x="2818844" y="0"/>
                </a:cubicBezTo>
                <a:cubicBezTo>
                  <a:pt x="3029662" y="-28986"/>
                  <a:pt x="3138786" y="19380"/>
                  <a:pt x="3338631" y="0"/>
                </a:cubicBezTo>
                <a:cubicBezTo>
                  <a:pt x="3538476" y="-19380"/>
                  <a:pt x="3677699" y="-775"/>
                  <a:pt x="4005024" y="0"/>
                </a:cubicBezTo>
                <a:cubicBezTo>
                  <a:pt x="4332349" y="775"/>
                  <a:pt x="4465260" y="23020"/>
                  <a:pt x="4744721" y="0"/>
                </a:cubicBezTo>
                <a:cubicBezTo>
                  <a:pt x="5024182" y="-23020"/>
                  <a:pt x="5061204" y="9026"/>
                  <a:pt x="5191204" y="0"/>
                </a:cubicBezTo>
                <a:cubicBezTo>
                  <a:pt x="5321204" y="-9026"/>
                  <a:pt x="5690815" y="-24400"/>
                  <a:pt x="6004204" y="0"/>
                </a:cubicBezTo>
                <a:cubicBezTo>
                  <a:pt x="6317593" y="24400"/>
                  <a:pt x="6297147" y="9695"/>
                  <a:pt x="6523991" y="0"/>
                </a:cubicBezTo>
                <a:cubicBezTo>
                  <a:pt x="6750835" y="-9695"/>
                  <a:pt x="7002987" y="8257"/>
                  <a:pt x="7330327" y="0"/>
                </a:cubicBezTo>
                <a:cubicBezTo>
                  <a:pt x="7341427" y="175629"/>
                  <a:pt x="7331915" y="294616"/>
                  <a:pt x="7330327" y="452432"/>
                </a:cubicBezTo>
                <a:cubicBezTo>
                  <a:pt x="7328739" y="610248"/>
                  <a:pt x="7314282" y="796126"/>
                  <a:pt x="7330327" y="923330"/>
                </a:cubicBezTo>
                <a:cubicBezTo>
                  <a:pt x="7224872" y="938087"/>
                  <a:pt x="6973289" y="908315"/>
                  <a:pt x="6883843" y="923330"/>
                </a:cubicBezTo>
                <a:cubicBezTo>
                  <a:pt x="6794397" y="938345"/>
                  <a:pt x="6365048" y="899552"/>
                  <a:pt x="6070844" y="923330"/>
                </a:cubicBezTo>
                <a:cubicBezTo>
                  <a:pt x="5776640" y="947108"/>
                  <a:pt x="5718814" y="930972"/>
                  <a:pt x="5624360" y="923330"/>
                </a:cubicBezTo>
                <a:cubicBezTo>
                  <a:pt x="5529906" y="915688"/>
                  <a:pt x="5250318" y="898549"/>
                  <a:pt x="5104573" y="923330"/>
                </a:cubicBezTo>
                <a:cubicBezTo>
                  <a:pt x="4958828" y="948111"/>
                  <a:pt x="4843994" y="917608"/>
                  <a:pt x="4658090" y="923330"/>
                </a:cubicBezTo>
                <a:cubicBezTo>
                  <a:pt x="4472186" y="929052"/>
                  <a:pt x="4062964" y="940680"/>
                  <a:pt x="3845090" y="923330"/>
                </a:cubicBezTo>
                <a:cubicBezTo>
                  <a:pt x="3627216" y="905980"/>
                  <a:pt x="3522003" y="936769"/>
                  <a:pt x="3325303" y="923330"/>
                </a:cubicBezTo>
                <a:cubicBezTo>
                  <a:pt x="3128603" y="909891"/>
                  <a:pt x="3060896" y="948753"/>
                  <a:pt x="2805516" y="923330"/>
                </a:cubicBezTo>
                <a:cubicBezTo>
                  <a:pt x="2550136" y="897907"/>
                  <a:pt x="2412475" y="924954"/>
                  <a:pt x="2285729" y="923330"/>
                </a:cubicBezTo>
                <a:cubicBezTo>
                  <a:pt x="2158983" y="921706"/>
                  <a:pt x="1838094" y="909130"/>
                  <a:pt x="1692639" y="923330"/>
                </a:cubicBezTo>
                <a:cubicBezTo>
                  <a:pt x="1547184" y="937531"/>
                  <a:pt x="1197344" y="946392"/>
                  <a:pt x="1026246" y="923330"/>
                </a:cubicBezTo>
                <a:cubicBezTo>
                  <a:pt x="855148" y="900268"/>
                  <a:pt x="449384" y="961353"/>
                  <a:pt x="0" y="923330"/>
                </a:cubicBezTo>
                <a:cubicBezTo>
                  <a:pt x="10387" y="717035"/>
                  <a:pt x="20972" y="643915"/>
                  <a:pt x="0" y="489365"/>
                </a:cubicBezTo>
                <a:cubicBezTo>
                  <a:pt x="-20972" y="334816"/>
                  <a:pt x="22580" y="2071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Condições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accent2"/>
                </a:solidFill>
              </a:rPr>
              <a:t>(pre)</a:t>
            </a:r>
            <a:r>
              <a:rPr lang="pt-BR"/>
              <a:t> Existem encomendas com estado ”em fila”.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accent2"/>
                </a:solidFill>
              </a:rPr>
              <a:t>(pos) </a:t>
            </a:r>
            <a:r>
              <a:rPr lang="pt-BR"/>
              <a:t>Encomendas de estado ”em fila” passam a estado ”finalizada”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F99E7-1F41-0D09-1619-B4FC1404795A}"/>
              </a:ext>
            </a:extLst>
          </p:cNvPr>
          <p:cNvSpPr txBox="1"/>
          <p:nvPr/>
        </p:nvSpPr>
        <p:spPr>
          <a:xfrm>
            <a:off x="1136828" y="2619164"/>
            <a:ext cx="7330327" cy="923330"/>
          </a:xfrm>
          <a:custGeom>
            <a:avLst/>
            <a:gdLst>
              <a:gd name="connsiteX0" fmla="*/ 0 w 7330327"/>
              <a:gd name="connsiteY0" fmla="*/ 0 h 923330"/>
              <a:gd name="connsiteX1" fmla="*/ 593090 w 7330327"/>
              <a:gd name="connsiteY1" fmla="*/ 0 h 923330"/>
              <a:gd name="connsiteX2" fmla="*/ 1259483 w 7330327"/>
              <a:gd name="connsiteY2" fmla="*/ 0 h 923330"/>
              <a:gd name="connsiteX3" fmla="*/ 1925877 w 7330327"/>
              <a:gd name="connsiteY3" fmla="*/ 0 h 923330"/>
              <a:gd name="connsiteX4" fmla="*/ 2518967 w 7330327"/>
              <a:gd name="connsiteY4" fmla="*/ 0 h 923330"/>
              <a:gd name="connsiteX5" fmla="*/ 2965450 w 7330327"/>
              <a:gd name="connsiteY5" fmla="*/ 0 h 923330"/>
              <a:gd name="connsiteX6" fmla="*/ 3558541 w 7330327"/>
              <a:gd name="connsiteY6" fmla="*/ 0 h 923330"/>
              <a:gd name="connsiteX7" fmla="*/ 4078327 w 7330327"/>
              <a:gd name="connsiteY7" fmla="*/ 0 h 923330"/>
              <a:gd name="connsiteX8" fmla="*/ 4671417 w 7330327"/>
              <a:gd name="connsiteY8" fmla="*/ 0 h 923330"/>
              <a:gd name="connsiteX9" fmla="*/ 5484417 w 7330327"/>
              <a:gd name="connsiteY9" fmla="*/ 0 h 923330"/>
              <a:gd name="connsiteX10" fmla="*/ 6297417 w 7330327"/>
              <a:gd name="connsiteY10" fmla="*/ 0 h 923330"/>
              <a:gd name="connsiteX11" fmla="*/ 6743901 w 7330327"/>
              <a:gd name="connsiteY11" fmla="*/ 0 h 923330"/>
              <a:gd name="connsiteX12" fmla="*/ 7330327 w 7330327"/>
              <a:gd name="connsiteY12" fmla="*/ 0 h 923330"/>
              <a:gd name="connsiteX13" fmla="*/ 7330327 w 7330327"/>
              <a:gd name="connsiteY13" fmla="*/ 480132 h 923330"/>
              <a:gd name="connsiteX14" fmla="*/ 7330327 w 7330327"/>
              <a:gd name="connsiteY14" fmla="*/ 923330 h 923330"/>
              <a:gd name="connsiteX15" fmla="*/ 6883843 w 7330327"/>
              <a:gd name="connsiteY15" fmla="*/ 923330 h 923330"/>
              <a:gd name="connsiteX16" fmla="*/ 6290753 w 7330327"/>
              <a:gd name="connsiteY16" fmla="*/ 923330 h 923330"/>
              <a:gd name="connsiteX17" fmla="*/ 5844270 w 7330327"/>
              <a:gd name="connsiteY17" fmla="*/ 923330 h 923330"/>
              <a:gd name="connsiteX18" fmla="*/ 5177876 w 7330327"/>
              <a:gd name="connsiteY18" fmla="*/ 923330 h 923330"/>
              <a:gd name="connsiteX19" fmla="*/ 4511483 w 7330327"/>
              <a:gd name="connsiteY19" fmla="*/ 923330 h 923330"/>
              <a:gd name="connsiteX20" fmla="*/ 3991696 w 7330327"/>
              <a:gd name="connsiteY20" fmla="*/ 923330 h 923330"/>
              <a:gd name="connsiteX21" fmla="*/ 3252000 w 7330327"/>
              <a:gd name="connsiteY21" fmla="*/ 923330 h 923330"/>
              <a:gd name="connsiteX22" fmla="*/ 2585606 w 7330327"/>
              <a:gd name="connsiteY22" fmla="*/ 923330 h 923330"/>
              <a:gd name="connsiteX23" fmla="*/ 2065819 w 7330327"/>
              <a:gd name="connsiteY23" fmla="*/ 923330 h 923330"/>
              <a:gd name="connsiteX24" fmla="*/ 1472729 w 7330327"/>
              <a:gd name="connsiteY24" fmla="*/ 923330 h 923330"/>
              <a:gd name="connsiteX25" fmla="*/ 659729 w 7330327"/>
              <a:gd name="connsiteY25" fmla="*/ 923330 h 923330"/>
              <a:gd name="connsiteX26" fmla="*/ 0 w 7330327"/>
              <a:gd name="connsiteY26" fmla="*/ 923330 h 923330"/>
              <a:gd name="connsiteX27" fmla="*/ 0 w 7330327"/>
              <a:gd name="connsiteY27" fmla="*/ 452432 h 923330"/>
              <a:gd name="connsiteX28" fmla="*/ 0 w 7330327"/>
              <a:gd name="connsiteY28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330327" h="923330" fill="none" extrusionOk="0">
                <a:moveTo>
                  <a:pt x="0" y="0"/>
                </a:moveTo>
                <a:cubicBezTo>
                  <a:pt x="172432" y="22039"/>
                  <a:pt x="355465" y="3916"/>
                  <a:pt x="593090" y="0"/>
                </a:cubicBezTo>
                <a:cubicBezTo>
                  <a:pt x="830715" y="-3916"/>
                  <a:pt x="966654" y="-26545"/>
                  <a:pt x="1259483" y="0"/>
                </a:cubicBezTo>
                <a:cubicBezTo>
                  <a:pt x="1552312" y="26545"/>
                  <a:pt x="1597044" y="-8457"/>
                  <a:pt x="1925877" y="0"/>
                </a:cubicBezTo>
                <a:cubicBezTo>
                  <a:pt x="2254710" y="8457"/>
                  <a:pt x="2387168" y="-11332"/>
                  <a:pt x="2518967" y="0"/>
                </a:cubicBezTo>
                <a:cubicBezTo>
                  <a:pt x="2650766" y="11332"/>
                  <a:pt x="2838909" y="-1854"/>
                  <a:pt x="2965450" y="0"/>
                </a:cubicBezTo>
                <a:cubicBezTo>
                  <a:pt x="3091991" y="1854"/>
                  <a:pt x="3274096" y="24229"/>
                  <a:pt x="3558541" y="0"/>
                </a:cubicBezTo>
                <a:cubicBezTo>
                  <a:pt x="3842986" y="-24229"/>
                  <a:pt x="3945229" y="-18302"/>
                  <a:pt x="4078327" y="0"/>
                </a:cubicBezTo>
                <a:cubicBezTo>
                  <a:pt x="4211425" y="18302"/>
                  <a:pt x="4450216" y="1667"/>
                  <a:pt x="4671417" y="0"/>
                </a:cubicBezTo>
                <a:cubicBezTo>
                  <a:pt x="4892618" y="-1667"/>
                  <a:pt x="5205279" y="34590"/>
                  <a:pt x="5484417" y="0"/>
                </a:cubicBezTo>
                <a:cubicBezTo>
                  <a:pt x="5763555" y="-34590"/>
                  <a:pt x="6027633" y="25593"/>
                  <a:pt x="6297417" y="0"/>
                </a:cubicBezTo>
                <a:cubicBezTo>
                  <a:pt x="6567201" y="-25593"/>
                  <a:pt x="6641449" y="-6952"/>
                  <a:pt x="6743901" y="0"/>
                </a:cubicBezTo>
                <a:cubicBezTo>
                  <a:pt x="6846353" y="6952"/>
                  <a:pt x="7078519" y="17104"/>
                  <a:pt x="7330327" y="0"/>
                </a:cubicBezTo>
                <a:cubicBezTo>
                  <a:pt x="7320924" y="173469"/>
                  <a:pt x="7353969" y="328257"/>
                  <a:pt x="7330327" y="480132"/>
                </a:cubicBezTo>
                <a:cubicBezTo>
                  <a:pt x="7306685" y="632007"/>
                  <a:pt x="7350322" y="732795"/>
                  <a:pt x="7330327" y="923330"/>
                </a:cubicBezTo>
                <a:cubicBezTo>
                  <a:pt x="7207328" y="942769"/>
                  <a:pt x="7048218" y="932668"/>
                  <a:pt x="6883843" y="923330"/>
                </a:cubicBezTo>
                <a:cubicBezTo>
                  <a:pt x="6719468" y="913992"/>
                  <a:pt x="6537117" y="904964"/>
                  <a:pt x="6290753" y="923330"/>
                </a:cubicBezTo>
                <a:cubicBezTo>
                  <a:pt x="6044389" y="941697"/>
                  <a:pt x="5950503" y="935871"/>
                  <a:pt x="5844270" y="923330"/>
                </a:cubicBezTo>
                <a:cubicBezTo>
                  <a:pt x="5738037" y="910789"/>
                  <a:pt x="5403929" y="913295"/>
                  <a:pt x="5177876" y="923330"/>
                </a:cubicBezTo>
                <a:cubicBezTo>
                  <a:pt x="4951823" y="933365"/>
                  <a:pt x="4808610" y="949995"/>
                  <a:pt x="4511483" y="923330"/>
                </a:cubicBezTo>
                <a:cubicBezTo>
                  <a:pt x="4214356" y="896665"/>
                  <a:pt x="4166165" y="949084"/>
                  <a:pt x="3991696" y="923330"/>
                </a:cubicBezTo>
                <a:cubicBezTo>
                  <a:pt x="3817227" y="897576"/>
                  <a:pt x="3456418" y="925309"/>
                  <a:pt x="3252000" y="923330"/>
                </a:cubicBezTo>
                <a:cubicBezTo>
                  <a:pt x="3047582" y="921351"/>
                  <a:pt x="2866201" y="898528"/>
                  <a:pt x="2585606" y="923330"/>
                </a:cubicBezTo>
                <a:cubicBezTo>
                  <a:pt x="2305011" y="948132"/>
                  <a:pt x="2261412" y="932171"/>
                  <a:pt x="2065819" y="923330"/>
                </a:cubicBezTo>
                <a:cubicBezTo>
                  <a:pt x="1870226" y="914489"/>
                  <a:pt x="1639175" y="952292"/>
                  <a:pt x="1472729" y="923330"/>
                </a:cubicBezTo>
                <a:cubicBezTo>
                  <a:pt x="1306283" y="894369"/>
                  <a:pt x="835359" y="897742"/>
                  <a:pt x="659729" y="923330"/>
                </a:cubicBezTo>
                <a:cubicBezTo>
                  <a:pt x="484099" y="948918"/>
                  <a:pt x="303226" y="920231"/>
                  <a:pt x="0" y="923330"/>
                </a:cubicBezTo>
                <a:cubicBezTo>
                  <a:pt x="16463" y="819229"/>
                  <a:pt x="5991" y="605529"/>
                  <a:pt x="0" y="452432"/>
                </a:cubicBezTo>
                <a:cubicBezTo>
                  <a:pt x="-5991" y="299335"/>
                  <a:pt x="-1340" y="99402"/>
                  <a:pt x="0" y="0"/>
                </a:cubicBezTo>
                <a:close/>
              </a:path>
              <a:path w="7330327" h="923330" stroke="0" extrusionOk="0">
                <a:moveTo>
                  <a:pt x="0" y="0"/>
                </a:moveTo>
                <a:cubicBezTo>
                  <a:pt x="117358" y="-14340"/>
                  <a:pt x="352835" y="1878"/>
                  <a:pt x="446484" y="0"/>
                </a:cubicBezTo>
                <a:cubicBezTo>
                  <a:pt x="540133" y="-1878"/>
                  <a:pt x="779543" y="-13096"/>
                  <a:pt x="966270" y="0"/>
                </a:cubicBezTo>
                <a:cubicBezTo>
                  <a:pt x="1152997" y="13096"/>
                  <a:pt x="1250896" y="2540"/>
                  <a:pt x="1412754" y="0"/>
                </a:cubicBezTo>
                <a:cubicBezTo>
                  <a:pt x="1574612" y="-2540"/>
                  <a:pt x="1769381" y="-1355"/>
                  <a:pt x="2079147" y="0"/>
                </a:cubicBezTo>
                <a:cubicBezTo>
                  <a:pt x="2388913" y="1355"/>
                  <a:pt x="2608026" y="28986"/>
                  <a:pt x="2818844" y="0"/>
                </a:cubicBezTo>
                <a:cubicBezTo>
                  <a:pt x="3029662" y="-28986"/>
                  <a:pt x="3138786" y="19380"/>
                  <a:pt x="3338631" y="0"/>
                </a:cubicBezTo>
                <a:cubicBezTo>
                  <a:pt x="3538476" y="-19380"/>
                  <a:pt x="3677699" y="-775"/>
                  <a:pt x="4005024" y="0"/>
                </a:cubicBezTo>
                <a:cubicBezTo>
                  <a:pt x="4332349" y="775"/>
                  <a:pt x="4465260" y="23020"/>
                  <a:pt x="4744721" y="0"/>
                </a:cubicBezTo>
                <a:cubicBezTo>
                  <a:pt x="5024182" y="-23020"/>
                  <a:pt x="5061204" y="9026"/>
                  <a:pt x="5191204" y="0"/>
                </a:cubicBezTo>
                <a:cubicBezTo>
                  <a:pt x="5321204" y="-9026"/>
                  <a:pt x="5690815" y="-24400"/>
                  <a:pt x="6004204" y="0"/>
                </a:cubicBezTo>
                <a:cubicBezTo>
                  <a:pt x="6317593" y="24400"/>
                  <a:pt x="6297147" y="9695"/>
                  <a:pt x="6523991" y="0"/>
                </a:cubicBezTo>
                <a:cubicBezTo>
                  <a:pt x="6750835" y="-9695"/>
                  <a:pt x="7002987" y="8257"/>
                  <a:pt x="7330327" y="0"/>
                </a:cubicBezTo>
                <a:cubicBezTo>
                  <a:pt x="7341427" y="175629"/>
                  <a:pt x="7331915" y="294616"/>
                  <a:pt x="7330327" y="452432"/>
                </a:cubicBezTo>
                <a:cubicBezTo>
                  <a:pt x="7328739" y="610248"/>
                  <a:pt x="7314282" y="796126"/>
                  <a:pt x="7330327" y="923330"/>
                </a:cubicBezTo>
                <a:cubicBezTo>
                  <a:pt x="7224872" y="938087"/>
                  <a:pt x="6973289" y="908315"/>
                  <a:pt x="6883843" y="923330"/>
                </a:cubicBezTo>
                <a:cubicBezTo>
                  <a:pt x="6794397" y="938345"/>
                  <a:pt x="6365048" y="899552"/>
                  <a:pt x="6070844" y="923330"/>
                </a:cubicBezTo>
                <a:cubicBezTo>
                  <a:pt x="5776640" y="947108"/>
                  <a:pt x="5718814" y="930972"/>
                  <a:pt x="5624360" y="923330"/>
                </a:cubicBezTo>
                <a:cubicBezTo>
                  <a:pt x="5529906" y="915688"/>
                  <a:pt x="5250318" y="898549"/>
                  <a:pt x="5104573" y="923330"/>
                </a:cubicBezTo>
                <a:cubicBezTo>
                  <a:pt x="4958828" y="948111"/>
                  <a:pt x="4843994" y="917608"/>
                  <a:pt x="4658090" y="923330"/>
                </a:cubicBezTo>
                <a:cubicBezTo>
                  <a:pt x="4472186" y="929052"/>
                  <a:pt x="4062964" y="940680"/>
                  <a:pt x="3845090" y="923330"/>
                </a:cubicBezTo>
                <a:cubicBezTo>
                  <a:pt x="3627216" y="905980"/>
                  <a:pt x="3522003" y="936769"/>
                  <a:pt x="3325303" y="923330"/>
                </a:cubicBezTo>
                <a:cubicBezTo>
                  <a:pt x="3128603" y="909891"/>
                  <a:pt x="3060896" y="948753"/>
                  <a:pt x="2805516" y="923330"/>
                </a:cubicBezTo>
                <a:cubicBezTo>
                  <a:pt x="2550136" y="897907"/>
                  <a:pt x="2412475" y="924954"/>
                  <a:pt x="2285729" y="923330"/>
                </a:cubicBezTo>
                <a:cubicBezTo>
                  <a:pt x="2158983" y="921706"/>
                  <a:pt x="1838094" y="909130"/>
                  <a:pt x="1692639" y="923330"/>
                </a:cubicBezTo>
                <a:cubicBezTo>
                  <a:pt x="1547184" y="937531"/>
                  <a:pt x="1197344" y="946392"/>
                  <a:pt x="1026246" y="923330"/>
                </a:cubicBezTo>
                <a:cubicBezTo>
                  <a:pt x="855148" y="900268"/>
                  <a:pt x="449384" y="961353"/>
                  <a:pt x="0" y="923330"/>
                </a:cubicBezTo>
                <a:cubicBezTo>
                  <a:pt x="10387" y="717035"/>
                  <a:pt x="20972" y="643915"/>
                  <a:pt x="0" y="489365"/>
                </a:cubicBezTo>
                <a:cubicBezTo>
                  <a:pt x="-20972" y="334816"/>
                  <a:pt x="22580" y="2071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Descrição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O Coordenador arranca a montagem das encomendas presentes na fila de montagem.</a:t>
            </a:r>
          </a:p>
        </p:txBody>
      </p:sp>
    </p:spTree>
    <p:extLst>
      <p:ext uri="{BB962C8B-B14F-4D97-AF65-F5344CB8AC3E}">
        <p14:creationId xmlns:p14="http://schemas.microsoft.com/office/powerpoint/2010/main" val="33305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A2053-27DD-0FD8-4702-AA1F3D9FA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84C37E-064B-8799-C82A-5EC998C9B976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Caso de Uso “Arrancar Montagem”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5E7F8-A53D-5410-53F5-0A2FB4793514}"/>
              </a:ext>
            </a:extLst>
          </p:cNvPr>
          <p:cNvSpPr txBox="1"/>
          <p:nvPr/>
        </p:nvSpPr>
        <p:spPr>
          <a:xfrm>
            <a:off x="411921" y="848822"/>
            <a:ext cx="5549153" cy="5632311"/>
          </a:xfrm>
          <a:custGeom>
            <a:avLst/>
            <a:gdLst>
              <a:gd name="connsiteX0" fmla="*/ 0 w 5549153"/>
              <a:gd name="connsiteY0" fmla="*/ 0 h 5632311"/>
              <a:gd name="connsiteX1" fmla="*/ 638153 w 5549153"/>
              <a:gd name="connsiteY1" fmla="*/ 0 h 5632311"/>
              <a:gd name="connsiteX2" fmla="*/ 1276305 w 5549153"/>
              <a:gd name="connsiteY2" fmla="*/ 0 h 5632311"/>
              <a:gd name="connsiteX3" fmla="*/ 2080932 w 5549153"/>
              <a:gd name="connsiteY3" fmla="*/ 0 h 5632311"/>
              <a:gd name="connsiteX4" fmla="*/ 2885560 w 5549153"/>
              <a:gd name="connsiteY4" fmla="*/ 0 h 5632311"/>
              <a:gd name="connsiteX5" fmla="*/ 3412729 w 5549153"/>
              <a:gd name="connsiteY5" fmla="*/ 0 h 5632311"/>
              <a:gd name="connsiteX6" fmla="*/ 4050882 w 5549153"/>
              <a:gd name="connsiteY6" fmla="*/ 0 h 5632311"/>
              <a:gd name="connsiteX7" fmla="*/ 4855509 w 5549153"/>
              <a:gd name="connsiteY7" fmla="*/ 0 h 5632311"/>
              <a:gd name="connsiteX8" fmla="*/ 5549153 w 5549153"/>
              <a:gd name="connsiteY8" fmla="*/ 0 h 5632311"/>
              <a:gd name="connsiteX9" fmla="*/ 5549153 w 5549153"/>
              <a:gd name="connsiteY9" fmla="*/ 513166 h 5632311"/>
              <a:gd name="connsiteX10" fmla="*/ 5549153 w 5549153"/>
              <a:gd name="connsiteY10" fmla="*/ 1026332 h 5632311"/>
              <a:gd name="connsiteX11" fmla="*/ 5549153 w 5549153"/>
              <a:gd name="connsiteY11" fmla="*/ 1764791 h 5632311"/>
              <a:gd name="connsiteX12" fmla="*/ 5549153 w 5549153"/>
              <a:gd name="connsiteY12" fmla="*/ 2390603 h 5632311"/>
              <a:gd name="connsiteX13" fmla="*/ 5549153 w 5549153"/>
              <a:gd name="connsiteY13" fmla="*/ 2847446 h 5632311"/>
              <a:gd name="connsiteX14" fmla="*/ 5549153 w 5549153"/>
              <a:gd name="connsiteY14" fmla="*/ 3360612 h 5632311"/>
              <a:gd name="connsiteX15" fmla="*/ 5549153 w 5549153"/>
              <a:gd name="connsiteY15" fmla="*/ 3873778 h 5632311"/>
              <a:gd name="connsiteX16" fmla="*/ 5549153 w 5549153"/>
              <a:gd name="connsiteY16" fmla="*/ 4386944 h 5632311"/>
              <a:gd name="connsiteX17" fmla="*/ 5549153 w 5549153"/>
              <a:gd name="connsiteY17" fmla="*/ 4956434 h 5632311"/>
              <a:gd name="connsiteX18" fmla="*/ 5549153 w 5549153"/>
              <a:gd name="connsiteY18" fmla="*/ 5632311 h 5632311"/>
              <a:gd name="connsiteX19" fmla="*/ 4966492 w 5549153"/>
              <a:gd name="connsiteY19" fmla="*/ 5632311 h 5632311"/>
              <a:gd name="connsiteX20" fmla="*/ 4383831 w 5549153"/>
              <a:gd name="connsiteY20" fmla="*/ 5632311 h 5632311"/>
              <a:gd name="connsiteX21" fmla="*/ 3634695 w 5549153"/>
              <a:gd name="connsiteY21" fmla="*/ 5632311 h 5632311"/>
              <a:gd name="connsiteX22" fmla="*/ 2996543 w 5549153"/>
              <a:gd name="connsiteY22" fmla="*/ 5632311 h 5632311"/>
              <a:gd name="connsiteX23" fmla="*/ 2469373 w 5549153"/>
              <a:gd name="connsiteY23" fmla="*/ 5632311 h 5632311"/>
              <a:gd name="connsiteX24" fmla="*/ 1720237 w 5549153"/>
              <a:gd name="connsiteY24" fmla="*/ 5632311 h 5632311"/>
              <a:gd name="connsiteX25" fmla="*/ 1082085 w 5549153"/>
              <a:gd name="connsiteY25" fmla="*/ 5632311 h 5632311"/>
              <a:gd name="connsiteX26" fmla="*/ 0 w 5549153"/>
              <a:gd name="connsiteY26" fmla="*/ 5632311 h 5632311"/>
              <a:gd name="connsiteX27" fmla="*/ 0 w 5549153"/>
              <a:gd name="connsiteY27" fmla="*/ 5006499 h 5632311"/>
              <a:gd name="connsiteX28" fmla="*/ 0 w 5549153"/>
              <a:gd name="connsiteY28" fmla="*/ 4549656 h 5632311"/>
              <a:gd name="connsiteX29" fmla="*/ 0 w 5549153"/>
              <a:gd name="connsiteY29" fmla="*/ 4092813 h 5632311"/>
              <a:gd name="connsiteX30" fmla="*/ 0 w 5549153"/>
              <a:gd name="connsiteY30" fmla="*/ 3523323 h 5632311"/>
              <a:gd name="connsiteX31" fmla="*/ 0 w 5549153"/>
              <a:gd name="connsiteY31" fmla="*/ 2897511 h 5632311"/>
              <a:gd name="connsiteX32" fmla="*/ 0 w 5549153"/>
              <a:gd name="connsiteY32" fmla="*/ 2384345 h 5632311"/>
              <a:gd name="connsiteX33" fmla="*/ 0 w 5549153"/>
              <a:gd name="connsiteY33" fmla="*/ 1702210 h 5632311"/>
              <a:gd name="connsiteX34" fmla="*/ 0 w 5549153"/>
              <a:gd name="connsiteY34" fmla="*/ 963751 h 5632311"/>
              <a:gd name="connsiteX35" fmla="*/ 0 w 5549153"/>
              <a:gd name="connsiteY35" fmla="*/ 0 h 563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49153" h="5632311" fill="none" extrusionOk="0">
                <a:moveTo>
                  <a:pt x="0" y="0"/>
                </a:moveTo>
                <a:cubicBezTo>
                  <a:pt x="264259" y="-29581"/>
                  <a:pt x="468393" y="17693"/>
                  <a:pt x="638153" y="0"/>
                </a:cubicBezTo>
                <a:cubicBezTo>
                  <a:pt x="807913" y="-17693"/>
                  <a:pt x="1038601" y="-18485"/>
                  <a:pt x="1276305" y="0"/>
                </a:cubicBezTo>
                <a:cubicBezTo>
                  <a:pt x="1514009" y="18485"/>
                  <a:pt x="1791111" y="-14518"/>
                  <a:pt x="2080932" y="0"/>
                </a:cubicBezTo>
                <a:cubicBezTo>
                  <a:pt x="2370753" y="14518"/>
                  <a:pt x="2646869" y="-22530"/>
                  <a:pt x="2885560" y="0"/>
                </a:cubicBezTo>
                <a:cubicBezTo>
                  <a:pt x="3124251" y="22530"/>
                  <a:pt x="3294914" y="8633"/>
                  <a:pt x="3412729" y="0"/>
                </a:cubicBezTo>
                <a:cubicBezTo>
                  <a:pt x="3530544" y="-8633"/>
                  <a:pt x="3811158" y="-5395"/>
                  <a:pt x="4050882" y="0"/>
                </a:cubicBezTo>
                <a:cubicBezTo>
                  <a:pt x="4290606" y="5395"/>
                  <a:pt x="4475872" y="-11538"/>
                  <a:pt x="4855509" y="0"/>
                </a:cubicBezTo>
                <a:cubicBezTo>
                  <a:pt x="5235146" y="11538"/>
                  <a:pt x="5211686" y="28926"/>
                  <a:pt x="5549153" y="0"/>
                </a:cubicBezTo>
                <a:cubicBezTo>
                  <a:pt x="5543690" y="241501"/>
                  <a:pt x="5525115" y="312545"/>
                  <a:pt x="5549153" y="513166"/>
                </a:cubicBezTo>
                <a:cubicBezTo>
                  <a:pt x="5573191" y="713787"/>
                  <a:pt x="5549339" y="852001"/>
                  <a:pt x="5549153" y="1026332"/>
                </a:cubicBezTo>
                <a:cubicBezTo>
                  <a:pt x="5548967" y="1200663"/>
                  <a:pt x="5544767" y="1603979"/>
                  <a:pt x="5549153" y="1764791"/>
                </a:cubicBezTo>
                <a:cubicBezTo>
                  <a:pt x="5553539" y="1925603"/>
                  <a:pt x="5522443" y="2086063"/>
                  <a:pt x="5549153" y="2390603"/>
                </a:cubicBezTo>
                <a:cubicBezTo>
                  <a:pt x="5575863" y="2695143"/>
                  <a:pt x="5566829" y="2633376"/>
                  <a:pt x="5549153" y="2847446"/>
                </a:cubicBezTo>
                <a:cubicBezTo>
                  <a:pt x="5531477" y="3061516"/>
                  <a:pt x="5533827" y="3149555"/>
                  <a:pt x="5549153" y="3360612"/>
                </a:cubicBezTo>
                <a:cubicBezTo>
                  <a:pt x="5564479" y="3571669"/>
                  <a:pt x="5531192" y="3630480"/>
                  <a:pt x="5549153" y="3873778"/>
                </a:cubicBezTo>
                <a:cubicBezTo>
                  <a:pt x="5567114" y="4117076"/>
                  <a:pt x="5550417" y="4159269"/>
                  <a:pt x="5549153" y="4386944"/>
                </a:cubicBezTo>
                <a:cubicBezTo>
                  <a:pt x="5547889" y="4614619"/>
                  <a:pt x="5572536" y="4717145"/>
                  <a:pt x="5549153" y="4956434"/>
                </a:cubicBezTo>
                <a:cubicBezTo>
                  <a:pt x="5525771" y="5195723"/>
                  <a:pt x="5565248" y="5326274"/>
                  <a:pt x="5549153" y="5632311"/>
                </a:cubicBezTo>
                <a:cubicBezTo>
                  <a:pt x="5311508" y="5626897"/>
                  <a:pt x="5210255" y="5621886"/>
                  <a:pt x="4966492" y="5632311"/>
                </a:cubicBezTo>
                <a:cubicBezTo>
                  <a:pt x="4722729" y="5642736"/>
                  <a:pt x="4650146" y="5621534"/>
                  <a:pt x="4383831" y="5632311"/>
                </a:cubicBezTo>
                <a:cubicBezTo>
                  <a:pt x="4117516" y="5643088"/>
                  <a:pt x="3921842" y="5624761"/>
                  <a:pt x="3634695" y="5632311"/>
                </a:cubicBezTo>
                <a:cubicBezTo>
                  <a:pt x="3347548" y="5639861"/>
                  <a:pt x="3264557" y="5646505"/>
                  <a:pt x="2996543" y="5632311"/>
                </a:cubicBezTo>
                <a:cubicBezTo>
                  <a:pt x="2728529" y="5618117"/>
                  <a:pt x="2600009" y="5655808"/>
                  <a:pt x="2469373" y="5632311"/>
                </a:cubicBezTo>
                <a:cubicBezTo>
                  <a:pt x="2338737" y="5608815"/>
                  <a:pt x="1989497" y="5632804"/>
                  <a:pt x="1720237" y="5632311"/>
                </a:cubicBezTo>
                <a:cubicBezTo>
                  <a:pt x="1450977" y="5631818"/>
                  <a:pt x="1241082" y="5619877"/>
                  <a:pt x="1082085" y="5632311"/>
                </a:cubicBezTo>
                <a:cubicBezTo>
                  <a:pt x="923088" y="5644745"/>
                  <a:pt x="452462" y="5669746"/>
                  <a:pt x="0" y="5632311"/>
                </a:cubicBezTo>
                <a:cubicBezTo>
                  <a:pt x="1471" y="5418855"/>
                  <a:pt x="-3004" y="5152700"/>
                  <a:pt x="0" y="5006499"/>
                </a:cubicBezTo>
                <a:cubicBezTo>
                  <a:pt x="3004" y="4860298"/>
                  <a:pt x="-9688" y="4695255"/>
                  <a:pt x="0" y="4549656"/>
                </a:cubicBezTo>
                <a:cubicBezTo>
                  <a:pt x="9688" y="4404057"/>
                  <a:pt x="-19548" y="4206365"/>
                  <a:pt x="0" y="4092813"/>
                </a:cubicBezTo>
                <a:cubicBezTo>
                  <a:pt x="19548" y="3979261"/>
                  <a:pt x="-9944" y="3686077"/>
                  <a:pt x="0" y="3523323"/>
                </a:cubicBezTo>
                <a:cubicBezTo>
                  <a:pt x="9944" y="3360569"/>
                  <a:pt x="-30226" y="3105058"/>
                  <a:pt x="0" y="2897511"/>
                </a:cubicBezTo>
                <a:cubicBezTo>
                  <a:pt x="30226" y="2689964"/>
                  <a:pt x="3262" y="2583431"/>
                  <a:pt x="0" y="2384345"/>
                </a:cubicBezTo>
                <a:cubicBezTo>
                  <a:pt x="-3262" y="2185259"/>
                  <a:pt x="21006" y="1969080"/>
                  <a:pt x="0" y="1702210"/>
                </a:cubicBezTo>
                <a:cubicBezTo>
                  <a:pt x="-21006" y="1435340"/>
                  <a:pt x="-5636" y="1198633"/>
                  <a:pt x="0" y="963751"/>
                </a:cubicBezTo>
                <a:cubicBezTo>
                  <a:pt x="5636" y="728869"/>
                  <a:pt x="-30650" y="223033"/>
                  <a:pt x="0" y="0"/>
                </a:cubicBezTo>
                <a:close/>
              </a:path>
              <a:path w="5549153" h="5632311" stroke="0" extrusionOk="0">
                <a:moveTo>
                  <a:pt x="0" y="0"/>
                </a:moveTo>
                <a:cubicBezTo>
                  <a:pt x="182514" y="24602"/>
                  <a:pt x="268714" y="14001"/>
                  <a:pt x="527170" y="0"/>
                </a:cubicBezTo>
                <a:cubicBezTo>
                  <a:pt x="785626" y="-14001"/>
                  <a:pt x="941301" y="-4213"/>
                  <a:pt x="1109831" y="0"/>
                </a:cubicBezTo>
                <a:cubicBezTo>
                  <a:pt x="1278361" y="4213"/>
                  <a:pt x="1404643" y="-870"/>
                  <a:pt x="1637000" y="0"/>
                </a:cubicBezTo>
                <a:cubicBezTo>
                  <a:pt x="1869357" y="870"/>
                  <a:pt x="2169573" y="-12568"/>
                  <a:pt x="2330644" y="0"/>
                </a:cubicBezTo>
                <a:cubicBezTo>
                  <a:pt x="2491715" y="12568"/>
                  <a:pt x="2738639" y="-32974"/>
                  <a:pt x="3079780" y="0"/>
                </a:cubicBezTo>
                <a:cubicBezTo>
                  <a:pt x="3420921" y="32974"/>
                  <a:pt x="3460231" y="-16299"/>
                  <a:pt x="3662441" y="0"/>
                </a:cubicBezTo>
                <a:cubicBezTo>
                  <a:pt x="3864651" y="16299"/>
                  <a:pt x="4058027" y="19855"/>
                  <a:pt x="4356085" y="0"/>
                </a:cubicBezTo>
                <a:cubicBezTo>
                  <a:pt x="4654143" y="-19855"/>
                  <a:pt x="5141030" y="-15571"/>
                  <a:pt x="5549153" y="0"/>
                </a:cubicBezTo>
                <a:cubicBezTo>
                  <a:pt x="5543494" y="181739"/>
                  <a:pt x="5552935" y="258637"/>
                  <a:pt x="5549153" y="456843"/>
                </a:cubicBezTo>
                <a:cubicBezTo>
                  <a:pt x="5545371" y="655049"/>
                  <a:pt x="5558808" y="878056"/>
                  <a:pt x="5549153" y="1026332"/>
                </a:cubicBezTo>
                <a:cubicBezTo>
                  <a:pt x="5539498" y="1174608"/>
                  <a:pt x="5540460" y="1375686"/>
                  <a:pt x="5549153" y="1595821"/>
                </a:cubicBezTo>
                <a:cubicBezTo>
                  <a:pt x="5557846" y="1815956"/>
                  <a:pt x="5532505" y="1974879"/>
                  <a:pt x="5549153" y="2277957"/>
                </a:cubicBezTo>
                <a:cubicBezTo>
                  <a:pt x="5565801" y="2581035"/>
                  <a:pt x="5519512" y="2777532"/>
                  <a:pt x="5549153" y="2960092"/>
                </a:cubicBezTo>
                <a:cubicBezTo>
                  <a:pt x="5578794" y="3142653"/>
                  <a:pt x="5538199" y="3272884"/>
                  <a:pt x="5549153" y="3416935"/>
                </a:cubicBezTo>
                <a:cubicBezTo>
                  <a:pt x="5560107" y="3560986"/>
                  <a:pt x="5551493" y="3710603"/>
                  <a:pt x="5549153" y="3873778"/>
                </a:cubicBezTo>
                <a:cubicBezTo>
                  <a:pt x="5546813" y="4036953"/>
                  <a:pt x="5549010" y="4395826"/>
                  <a:pt x="5549153" y="4612237"/>
                </a:cubicBezTo>
                <a:cubicBezTo>
                  <a:pt x="5549296" y="4828648"/>
                  <a:pt x="5530018" y="5313011"/>
                  <a:pt x="5549153" y="5632311"/>
                </a:cubicBezTo>
                <a:cubicBezTo>
                  <a:pt x="5148723" y="5618982"/>
                  <a:pt x="5014446" y="5633885"/>
                  <a:pt x="4744526" y="5632311"/>
                </a:cubicBezTo>
                <a:cubicBezTo>
                  <a:pt x="4474606" y="5630737"/>
                  <a:pt x="4375343" y="5649543"/>
                  <a:pt x="4217356" y="5632311"/>
                </a:cubicBezTo>
                <a:cubicBezTo>
                  <a:pt x="4059369" y="5615080"/>
                  <a:pt x="3626461" y="5644423"/>
                  <a:pt x="3412729" y="5632311"/>
                </a:cubicBezTo>
                <a:cubicBezTo>
                  <a:pt x="3198997" y="5620199"/>
                  <a:pt x="3039794" y="5618578"/>
                  <a:pt x="2830068" y="5632311"/>
                </a:cubicBezTo>
                <a:cubicBezTo>
                  <a:pt x="2620342" y="5646044"/>
                  <a:pt x="2386828" y="5610738"/>
                  <a:pt x="2247407" y="5632311"/>
                </a:cubicBezTo>
                <a:cubicBezTo>
                  <a:pt x="2107986" y="5653884"/>
                  <a:pt x="1918014" y="5608131"/>
                  <a:pt x="1664746" y="5632311"/>
                </a:cubicBezTo>
                <a:cubicBezTo>
                  <a:pt x="1411478" y="5656491"/>
                  <a:pt x="1335320" y="5660261"/>
                  <a:pt x="1026593" y="5632311"/>
                </a:cubicBezTo>
                <a:cubicBezTo>
                  <a:pt x="717866" y="5604361"/>
                  <a:pt x="456330" y="5631752"/>
                  <a:pt x="0" y="5632311"/>
                </a:cubicBezTo>
                <a:cubicBezTo>
                  <a:pt x="21958" y="5401653"/>
                  <a:pt x="31218" y="5151988"/>
                  <a:pt x="0" y="5006499"/>
                </a:cubicBezTo>
                <a:cubicBezTo>
                  <a:pt x="-31218" y="4861010"/>
                  <a:pt x="-28574" y="4555251"/>
                  <a:pt x="0" y="4380686"/>
                </a:cubicBezTo>
                <a:cubicBezTo>
                  <a:pt x="28574" y="4206121"/>
                  <a:pt x="-18266" y="3999366"/>
                  <a:pt x="0" y="3754874"/>
                </a:cubicBezTo>
                <a:cubicBezTo>
                  <a:pt x="18266" y="3510382"/>
                  <a:pt x="-3986" y="3333803"/>
                  <a:pt x="0" y="3185385"/>
                </a:cubicBezTo>
                <a:cubicBezTo>
                  <a:pt x="3986" y="3036967"/>
                  <a:pt x="21969" y="2896660"/>
                  <a:pt x="0" y="2728542"/>
                </a:cubicBezTo>
                <a:cubicBezTo>
                  <a:pt x="-21969" y="2560424"/>
                  <a:pt x="19599" y="2450284"/>
                  <a:pt x="0" y="2271699"/>
                </a:cubicBezTo>
                <a:cubicBezTo>
                  <a:pt x="-19599" y="2093114"/>
                  <a:pt x="17148" y="1873317"/>
                  <a:pt x="0" y="1589563"/>
                </a:cubicBezTo>
                <a:cubicBezTo>
                  <a:pt x="-17148" y="1305809"/>
                  <a:pt x="-23206" y="1172847"/>
                  <a:pt x="0" y="907428"/>
                </a:cubicBezTo>
                <a:cubicBezTo>
                  <a:pt x="23206" y="642010"/>
                  <a:pt x="-6014" y="41120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Fluxo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Utilizador solicita arranque da montagem das encomendas em fila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Sistema carrega encomenda à frente da fila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Sistema apresenta sequência de passos de modelo não finalizado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Utilizador observa todos os passos de montagem até ao último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Sistema solicita confirmação de montagem do modelo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Utilizador confirma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Sistema regista montagem do modelo na respetiva encomenda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 b="1"/>
              <a:t>Sistema verifica que encomenda atual não tem mais modelos por montar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Sistema atualiza estado da encomenda para ”finalizada”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 b="1"/>
              <a:t>Sistema verifica que não há mais encomendas na fila</a:t>
            </a:r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Sistema volta ao painel principal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A04EC-C88C-4901-E62E-697CAEB22744}"/>
              </a:ext>
            </a:extLst>
          </p:cNvPr>
          <p:cNvSpPr txBox="1"/>
          <p:nvPr/>
        </p:nvSpPr>
        <p:spPr>
          <a:xfrm>
            <a:off x="5894397" y="4435316"/>
            <a:ext cx="4789499" cy="646331"/>
          </a:xfrm>
          <a:custGeom>
            <a:avLst/>
            <a:gdLst>
              <a:gd name="connsiteX0" fmla="*/ 0 w 4789499"/>
              <a:gd name="connsiteY0" fmla="*/ 0 h 646331"/>
              <a:gd name="connsiteX1" fmla="*/ 588424 w 4789499"/>
              <a:gd name="connsiteY1" fmla="*/ 0 h 646331"/>
              <a:gd name="connsiteX2" fmla="*/ 1224743 w 4789499"/>
              <a:gd name="connsiteY2" fmla="*/ 0 h 646331"/>
              <a:gd name="connsiteX3" fmla="*/ 1861062 w 4789499"/>
              <a:gd name="connsiteY3" fmla="*/ 0 h 646331"/>
              <a:gd name="connsiteX4" fmla="*/ 2449487 w 4789499"/>
              <a:gd name="connsiteY4" fmla="*/ 0 h 646331"/>
              <a:gd name="connsiteX5" fmla="*/ 3085806 w 4789499"/>
              <a:gd name="connsiteY5" fmla="*/ 0 h 646331"/>
              <a:gd name="connsiteX6" fmla="*/ 3865810 w 4789499"/>
              <a:gd name="connsiteY6" fmla="*/ 0 h 646331"/>
              <a:gd name="connsiteX7" fmla="*/ 4789499 w 4789499"/>
              <a:gd name="connsiteY7" fmla="*/ 0 h 646331"/>
              <a:gd name="connsiteX8" fmla="*/ 4789499 w 4789499"/>
              <a:gd name="connsiteY8" fmla="*/ 646331 h 646331"/>
              <a:gd name="connsiteX9" fmla="*/ 4248970 w 4789499"/>
              <a:gd name="connsiteY9" fmla="*/ 646331 h 646331"/>
              <a:gd name="connsiteX10" fmla="*/ 3564756 w 4789499"/>
              <a:gd name="connsiteY10" fmla="*/ 646331 h 646331"/>
              <a:gd name="connsiteX11" fmla="*/ 2928437 w 4789499"/>
              <a:gd name="connsiteY11" fmla="*/ 646331 h 646331"/>
              <a:gd name="connsiteX12" fmla="*/ 2387907 w 4789499"/>
              <a:gd name="connsiteY12" fmla="*/ 646331 h 646331"/>
              <a:gd name="connsiteX13" fmla="*/ 1847378 w 4789499"/>
              <a:gd name="connsiteY13" fmla="*/ 646331 h 646331"/>
              <a:gd name="connsiteX14" fmla="*/ 1115269 w 4789499"/>
              <a:gd name="connsiteY14" fmla="*/ 646331 h 646331"/>
              <a:gd name="connsiteX15" fmla="*/ 0 w 4789499"/>
              <a:gd name="connsiteY15" fmla="*/ 646331 h 646331"/>
              <a:gd name="connsiteX16" fmla="*/ 0 w 4789499"/>
              <a:gd name="connsiteY1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89499" h="646331" fill="none" extrusionOk="0">
                <a:moveTo>
                  <a:pt x="0" y="0"/>
                </a:moveTo>
                <a:cubicBezTo>
                  <a:pt x="194623" y="-19151"/>
                  <a:pt x="304544" y="20124"/>
                  <a:pt x="588424" y="0"/>
                </a:cubicBezTo>
                <a:cubicBezTo>
                  <a:pt x="872304" y="-20124"/>
                  <a:pt x="1066146" y="-18609"/>
                  <a:pt x="1224743" y="0"/>
                </a:cubicBezTo>
                <a:cubicBezTo>
                  <a:pt x="1383340" y="18609"/>
                  <a:pt x="1565743" y="31022"/>
                  <a:pt x="1861062" y="0"/>
                </a:cubicBezTo>
                <a:cubicBezTo>
                  <a:pt x="2156381" y="-31022"/>
                  <a:pt x="2170462" y="17838"/>
                  <a:pt x="2449487" y="0"/>
                </a:cubicBezTo>
                <a:cubicBezTo>
                  <a:pt x="2728512" y="-17838"/>
                  <a:pt x="2907100" y="-16144"/>
                  <a:pt x="3085806" y="0"/>
                </a:cubicBezTo>
                <a:cubicBezTo>
                  <a:pt x="3264512" y="16144"/>
                  <a:pt x="3523472" y="-30463"/>
                  <a:pt x="3865810" y="0"/>
                </a:cubicBezTo>
                <a:cubicBezTo>
                  <a:pt x="4208148" y="30463"/>
                  <a:pt x="4440704" y="-24911"/>
                  <a:pt x="4789499" y="0"/>
                </a:cubicBezTo>
                <a:cubicBezTo>
                  <a:pt x="4809399" y="309637"/>
                  <a:pt x="4773601" y="443392"/>
                  <a:pt x="4789499" y="646331"/>
                </a:cubicBezTo>
                <a:cubicBezTo>
                  <a:pt x="4601498" y="625658"/>
                  <a:pt x="4455077" y="666089"/>
                  <a:pt x="4248970" y="646331"/>
                </a:cubicBezTo>
                <a:cubicBezTo>
                  <a:pt x="4042863" y="626573"/>
                  <a:pt x="3708346" y="620792"/>
                  <a:pt x="3564756" y="646331"/>
                </a:cubicBezTo>
                <a:cubicBezTo>
                  <a:pt x="3421166" y="671870"/>
                  <a:pt x="3154822" y="621669"/>
                  <a:pt x="2928437" y="646331"/>
                </a:cubicBezTo>
                <a:cubicBezTo>
                  <a:pt x="2702052" y="670993"/>
                  <a:pt x="2655162" y="657189"/>
                  <a:pt x="2387907" y="646331"/>
                </a:cubicBezTo>
                <a:cubicBezTo>
                  <a:pt x="2120652" y="635474"/>
                  <a:pt x="2017633" y="635209"/>
                  <a:pt x="1847378" y="646331"/>
                </a:cubicBezTo>
                <a:cubicBezTo>
                  <a:pt x="1677123" y="657453"/>
                  <a:pt x="1387187" y="671692"/>
                  <a:pt x="1115269" y="646331"/>
                </a:cubicBezTo>
                <a:cubicBezTo>
                  <a:pt x="843351" y="620970"/>
                  <a:pt x="238134" y="613873"/>
                  <a:pt x="0" y="646331"/>
                </a:cubicBezTo>
                <a:cubicBezTo>
                  <a:pt x="-18517" y="427303"/>
                  <a:pt x="-31660" y="247143"/>
                  <a:pt x="0" y="0"/>
                </a:cubicBezTo>
                <a:close/>
              </a:path>
              <a:path w="4789499" h="646331" stroke="0" extrusionOk="0">
                <a:moveTo>
                  <a:pt x="0" y="0"/>
                </a:moveTo>
                <a:cubicBezTo>
                  <a:pt x="170456" y="-7845"/>
                  <a:pt x="279453" y="-1000"/>
                  <a:pt x="540529" y="0"/>
                </a:cubicBezTo>
                <a:cubicBezTo>
                  <a:pt x="801605" y="1000"/>
                  <a:pt x="958052" y="-20132"/>
                  <a:pt x="1128953" y="0"/>
                </a:cubicBezTo>
                <a:cubicBezTo>
                  <a:pt x="1299854" y="20132"/>
                  <a:pt x="1449809" y="19055"/>
                  <a:pt x="1669483" y="0"/>
                </a:cubicBezTo>
                <a:cubicBezTo>
                  <a:pt x="1889157" y="-19055"/>
                  <a:pt x="2121692" y="9536"/>
                  <a:pt x="2353697" y="0"/>
                </a:cubicBezTo>
                <a:cubicBezTo>
                  <a:pt x="2585702" y="-9536"/>
                  <a:pt x="2835158" y="5156"/>
                  <a:pt x="3085806" y="0"/>
                </a:cubicBezTo>
                <a:cubicBezTo>
                  <a:pt x="3336454" y="-5156"/>
                  <a:pt x="3399351" y="29406"/>
                  <a:pt x="3674230" y="0"/>
                </a:cubicBezTo>
                <a:cubicBezTo>
                  <a:pt x="3949109" y="-29406"/>
                  <a:pt x="4277388" y="-12551"/>
                  <a:pt x="4789499" y="0"/>
                </a:cubicBezTo>
                <a:cubicBezTo>
                  <a:pt x="4801097" y="221774"/>
                  <a:pt x="4767899" y="401556"/>
                  <a:pt x="4789499" y="646331"/>
                </a:cubicBezTo>
                <a:cubicBezTo>
                  <a:pt x="4449700" y="678532"/>
                  <a:pt x="4246120" y="637553"/>
                  <a:pt x="4057390" y="646331"/>
                </a:cubicBezTo>
                <a:cubicBezTo>
                  <a:pt x="3868660" y="655109"/>
                  <a:pt x="3486821" y="653989"/>
                  <a:pt x="3325281" y="646331"/>
                </a:cubicBezTo>
                <a:cubicBezTo>
                  <a:pt x="3163741" y="638673"/>
                  <a:pt x="2904956" y="665160"/>
                  <a:pt x="2641067" y="646331"/>
                </a:cubicBezTo>
                <a:cubicBezTo>
                  <a:pt x="2377178" y="627502"/>
                  <a:pt x="2264695" y="665084"/>
                  <a:pt x="2004747" y="646331"/>
                </a:cubicBezTo>
                <a:cubicBezTo>
                  <a:pt x="1744799" y="627578"/>
                  <a:pt x="1553123" y="620645"/>
                  <a:pt x="1368428" y="646331"/>
                </a:cubicBezTo>
                <a:cubicBezTo>
                  <a:pt x="1183733" y="672017"/>
                  <a:pt x="867778" y="620532"/>
                  <a:pt x="732109" y="646331"/>
                </a:cubicBezTo>
                <a:cubicBezTo>
                  <a:pt x="596440" y="672130"/>
                  <a:pt x="155122" y="619418"/>
                  <a:pt x="0" y="646331"/>
                </a:cubicBezTo>
                <a:cubicBezTo>
                  <a:pt x="31373" y="481220"/>
                  <a:pt x="22793" y="14737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Encomenda ainda tem modelos por montar</a:t>
            </a:r>
            <a:endParaRPr lang="pt-BR"/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saltar para passo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2A6EF-956E-45A8-73B2-8B095FAF596E}"/>
              </a:ext>
            </a:extLst>
          </p:cNvPr>
          <p:cNvSpPr txBox="1"/>
          <p:nvPr/>
        </p:nvSpPr>
        <p:spPr>
          <a:xfrm>
            <a:off x="5894397" y="5528464"/>
            <a:ext cx="3074998" cy="646331"/>
          </a:xfrm>
          <a:custGeom>
            <a:avLst/>
            <a:gdLst>
              <a:gd name="connsiteX0" fmla="*/ 0 w 3074998"/>
              <a:gd name="connsiteY0" fmla="*/ 0 h 646331"/>
              <a:gd name="connsiteX1" fmla="*/ 645750 w 3074998"/>
              <a:gd name="connsiteY1" fmla="*/ 0 h 646331"/>
              <a:gd name="connsiteX2" fmla="*/ 1322249 w 3074998"/>
              <a:gd name="connsiteY2" fmla="*/ 0 h 646331"/>
              <a:gd name="connsiteX3" fmla="*/ 1998749 w 3074998"/>
              <a:gd name="connsiteY3" fmla="*/ 0 h 646331"/>
              <a:gd name="connsiteX4" fmla="*/ 3074998 w 3074998"/>
              <a:gd name="connsiteY4" fmla="*/ 0 h 646331"/>
              <a:gd name="connsiteX5" fmla="*/ 3074998 w 3074998"/>
              <a:gd name="connsiteY5" fmla="*/ 646331 h 646331"/>
              <a:gd name="connsiteX6" fmla="*/ 2398498 w 3074998"/>
              <a:gd name="connsiteY6" fmla="*/ 646331 h 646331"/>
              <a:gd name="connsiteX7" fmla="*/ 1844999 w 3074998"/>
              <a:gd name="connsiteY7" fmla="*/ 646331 h 646331"/>
              <a:gd name="connsiteX8" fmla="*/ 1291499 w 3074998"/>
              <a:gd name="connsiteY8" fmla="*/ 646331 h 646331"/>
              <a:gd name="connsiteX9" fmla="*/ 615000 w 3074998"/>
              <a:gd name="connsiteY9" fmla="*/ 646331 h 646331"/>
              <a:gd name="connsiteX10" fmla="*/ 0 w 3074998"/>
              <a:gd name="connsiteY10" fmla="*/ 646331 h 646331"/>
              <a:gd name="connsiteX11" fmla="*/ 0 w 3074998"/>
              <a:gd name="connsiteY11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4998" h="646331" fill="none" extrusionOk="0">
                <a:moveTo>
                  <a:pt x="0" y="0"/>
                </a:moveTo>
                <a:cubicBezTo>
                  <a:pt x="267332" y="-19640"/>
                  <a:pt x="335875" y="-18399"/>
                  <a:pt x="645750" y="0"/>
                </a:cubicBezTo>
                <a:cubicBezTo>
                  <a:pt x="955625" y="18399"/>
                  <a:pt x="1133685" y="-25765"/>
                  <a:pt x="1322249" y="0"/>
                </a:cubicBezTo>
                <a:cubicBezTo>
                  <a:pt x="1510813" y="25765"/>
                  <a:pt x="1800130" y="5175"/>
                  <a:pt x="1998749" y="0"/>
                </a:cubicBezTo>
                <a:cubicBezTo>
                  <a:pt x="2197368" y="-5175"/>
                  <a:pt x="2579167" y="-19634"/>
                  <a:pt x="3074998" y="0"/>
                </a:cubicBezTo>
                <a:cubicBezTo>
                  <a:pt x="3077917" y="209859"/>
                  <a:pt x="3098484" y="330910"/>
                  <a:pt x="3074998" y="646331"/>
                </a:cubicBezTo>
                <a:cubicBezTo>
                  <a:pt x="2796250" y="620106"/>
                  <a:pt x="2679607" y="671155"/>
                  <a:pt x="2398498" y="646331"/>
                </a:cubicBezTo>
                <a:cubicBezTo>
                  <a:pt x="2117389" y="621507"/>
                  <a:pt x="1991784" y="662538"/>
                  <a:pt x="1844999" y="646331"/>
                </a:cubicBezTo>
                <a:cubicBezTo>
                  <a:pt x="1698214" y="630124"/>
                  <a:pt x="1494652" y="635091"/>
                  <a:pt x="1291499" y="646331"/>
                </a:cubicBezTo>
                <a:cubicBezTo>
                  <a:pt x="1088346" y="657571"/>
                  <a:pt x="769426" y="659731"/>
                  <a:pt x="615000" y="646331"/>
                </a:cubicBezTo>
                <a:cubicBezTo>
                  <a:pt x="460574" y="632931"/>
                  <a:pt x="269125" y="627588"/>
                  <a:pt x="0" y="646331"/>
                </a:cubicBezTo>
                <a:cubicBezTo>
                  <a:pt x="28002" y="506710"/>
                  <a:pt x="1155" y="227642"/>
                  <a:pt x="0" y="0"/>
                </a:cubicBezTo>
                <a:close/>
              </a:path>
              <a:path w="3074998" h="646331" stroke="0" extrusionOk="0">
                <a:moveTo>
                  <a:pt x="0" y="0"/>
                </a:moveTo>
                <a:cubicBezTo>
                  <a:pt x="133166" y="-11133"/>
                  <a:pt x="405522" y="19747"/>
                  <a:pt x="522750" y="0"/>
                </a:cubicBezTo>
                <a:cubicBezTo>
                  <a:pt x="639978" y="-19747"/>
                  <a:pt x="811622" y="11952"/>
                  <a:pt x="1076249" y="0"/>
                </a:cubicBezTo>
                <a:cubicBezTo>
                  <a:pt x="1340876" y="-11952"/>
                  <a:pt x="1380707" y="-22595"/>
                  <a:pt x="1598999" y="0"/>
                </a:cubicBezTo>
                <a:cubicBezTo>
                  <a:pt x="1817291" y="22595"/>
                  <a:pt x="1970827" y="-13367"/>
                  <a:pt x="2213999" y="0"/>
                </a:cubicBezTo>
                <a:cubicBezTo>
                  <a:pt x="2457171" y="13367"/>
                  <a:pt x="2872878" y="19070"/>
                  <a:pt x="3074998" y="0"/>
                </a:cubicBezTo>
                <a:cubicBezTo>
                  <a:pt x="3100249" y="194897"/>
                  <a:pt x="3057907" y="370978"/>
                  <a:pt x="3074998" y="646331"/>
                </a:cubicBezTo>
                <a:cubicBezTo>
                  <a:pt x="2852576" y="666745"/>
                  <a:pt x="2578591" y="613676"/>
                  <a:pt x="2398498" y="646331"/>
                </a:cubicBezTo>
                <a:cubicBezTo>
                  <a:pt x="2218405" y="678986"/>
                  <a:pt x="2117074" y="670588"/>
                  <a:pt x="1844999" y="646331"/>
                </a:cubicBezTo>
                <a:cubicBezTo>
                  <a:pt x="1572924" y="622074"/>
                  <a:pt x="1341468" y="630612"/>
                  <a:pt x="1199249" y="646331"/>
                </a:cubicBezTo>
                <a:cubicBezTo>
                  <a:pt x="1057030" y="662051"/>
                  <a:pt x="769009" y="657261"/>
                  <a:pt x="553500" y="646331"/>
                </a:cubicBezTo>
                <a:cubicBezTo>
                  <a:pt x="337991" y="635401"/>
                  <a:pt x="252151" y="655818"/>
                  <a:pt x="0" y="646331"/>
                </a:cubicBezTo>
                <a:cubicBezTo>
                  <a:pt x="173" y="363340"/>
                  <a:pt x="20812" y="2883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Fila ainda tem encomendas</a:t>
            </a:r>
            <a:endParaRPr lang="pt-BR"/>
          </a:p>
          <a:p>
            <a:pPr marL="342900" indent="-342900">
              <a:buClr>
                <a:schemeClr val="accent2"/>
              </a:buClr>
              <a:buAutoNum type="arabicPeriod"/>
            </a:pPr>
            <a:r>
              <a:rPr lang="pt-BR"/>
              <a:t>saltar para passo 2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1E3734B-148A-57AD-9F4F-D9E92C3FFD28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5635646" y="2086871"/>
            <a:ext cx="5048250" cy="2671611"/>
          </a:xfrm>
          <a:prstGeom prst="bentConnector3">
            <a:avLst>
              <a:gd name="adj1" fmla="val -4528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A85D88D-718A-7758-BA5E-FF7293A37EB4}"/>
              </a:ext>
            </a:extLst>
          </p:cNvPr>
          <p:cNvCxnSpPr>
            <a:cxnSpLocks/>
            <a:stCxn id="5" idx="3"/>
          </p:cNvCxnSpPr>
          <p:nvPr/>
        </p:nvCxnSpPr>
        <p:spPr>
          <a:xfrm flipH="1" flipV="1">
            <a:off x="5353256" y="1828800"/>
            <a:ext cx="3616139" cy="4022830"/>
          </a:xfrm>
          <a:prstGeom prst="bentConnector4">
            <a:avLst>
              <a:gd name="adj1" fmla="val -69786"/>
              <a:gd name="adj2" fmla="val 99923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5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F3299-2743-1099-F6F1-47FAA07F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3FB3BEE-315D-82B4-3A62-F68AAC6FE3A6}"/>
              </a:ext>
            </a:extLst>
          </p:cNvPr>
          <p:cNvSpPr txBox="1"/>
          <p:nvPr/>
        </p:nvSpPr>
        <p:spPr>
          <a:xfrm>
            <a:off x="592664" y="5287310"/>
            <a:ext cx="10037236" cy="115063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Sistema de Dados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0864192-6A0C-CF51-063B-70CDAE7C0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8" y="-5828899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8CDC6-7256-CC95-997D-3A36BC154AE5}"/>
              </a:ext>
            </a:extLst>
          </p:cNvPr>
          <p:cNvSpPr txBox="1"/>
          <p:nvPr/>
        </p:nvSpPr>
        <p:spPr>
          <a:xfrm>
            <a:off x="7570954" y="-1233548"/>
            <a:ext cx="261937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7713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4F1E1-D2CD-3561-16DE-77F15593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C0EAB41-D332-EB97-52BA-8B5261CED081}"/>
              </a:ext>
            </a:extLst>
          </p:cNvPr>
          <p:cNvSpPr txBox="1"/>
          <p:nvPr/>
        </p:nvSpPr>
        <p:spPr>
          <a:xfrm>
            <a:off x="592664" y="5287310"/>
            <a:ext cx="7852836" cy="115063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Introdução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447FD43-8855-93F2-A0B4-4FF4D27A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8" y="-5828899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E0F82B-C5F5-1EAE-1CBB-D0595BAAEC4A}"/>
              </a:ext>
            </a:extLst>
          </p:cNvPr>
          <p:cNvSpPr txBox="1"/>
          <p:nvPr/>
        </p:nvSpPr>
        <p:spPr>
          <a:xfrm>
            <a:off x="7570954" y="-1233548"/>
            <a:ext cx="261937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0" b="1">
                <a:solidFill>
                  <a:schemeClr val="bg1"/>
                </a:solidFill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481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ECBF9CC6-5DB7-DA85-FAF2-2588A526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42" y="235789"/>
            <a:ext cx="7337828" cy="6458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24BB8-82EB-EC3D-D88D-D689207546AB}"/>
              </a:ext>
            </a:extLst>
          </p:cNvPr>
          <p:cNvSpPr txBox="1"/>
          <p:nvPr/>
        </p:nvSpPr>
        <p:spPr>
          <a:xfrm>
            <a:off x="269047" y="116560"/>
            <a:ext cx="1483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3553731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79B4-E2A6-111F-7722-70AAC994A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69FCC45-1875-53D8-1DA8-84A55CE945AC}"/>
              </a:ext>
            </a:extLst>
          </p:cNvPr>
          <p:cNvSpPr txBox="1"/>
          <p:nvPr/>
        </p:nvSpPr>
        <p:spPr>
          <a:xfrm>
            <a:off x="592664" y="5287310"/>
            <a:ext cx="10037236" cy="115063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Interfaces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090DAF-853D-DF57-8815-7FE1FC96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8" y="-5828899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49E9DA-A961-2854-5FD2-E9932AEBF279}"/>
              </a:ext>
            </a:extLst>
          </p:cNvPr>
          <p:cNvSpPr txBox="1"/>
          <p:nvPr/>
        </p:nvSpPr>
        <p:spPr>
          <a:xfrm>
            <a:off x="7570954" y="-1233548"/>
            <a:ext cx="261937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0" b="1">
                <a:solidFill>
                  <a:schemeClr val="bg1"/>
                </a:solidFill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02380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E91A-7981-4728-2170-790371282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BE210-07C4-512F-30A7-C391C2F7F20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Página de Login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pic>
        <p:nvPicPr>
          <p:cNvPr id="4" name="Imagem 3" descr="Uma imagem com texto, amarelo&#10;&#10;Descrição gerada automaticamente">
            <a:extLst>
              <a:ext uri="{FF2B5EF4-FFF2-40B4-BE49-F238E27FC236}">
                <a16:creationId xmlns:a16="http://schemas.microsoft.com/office/drawing/2014/main" id="{182586C7-AC2F-CCEC-2E95-A261FB0B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45" y="833805"/>
            <a:ext cx="9365796" cy="5190657"/>
          </a:xfrm>
          <a:custGeom>
            <a:avLst/>
            <a:gdLst>
              <a:gd name="connsiteX0" fmla="*/ 0 w 9365796"/>
              <a:gd name="connsiteY0" fmla="*/ 0 h 5190657"/>
              <a:gd name="connsiteX1" fmla="*/ 388012 w 9365796"/>
              <a:gd name="connsiteY1" fmla="*/ 0 h 5190657"/>
              <a:gd name="connsiteX2" fmla="*/ 1244313 w 9365796"/>
              <a:gd name="connsiteY2" fmla="*/ 0 h 5190657"/>
              <a:gd name="connsiteX3" fmla="*/ 1819640 w 9365796"/>
              <a:gd name="connsiteY3" fmla="*/ 0 h 5190657"/>
              <a:gd name="connsiteX4" fmla="*/ 2675942 w 9365796"/>
              <a:gd name="connsiteY4" fmla="*/ 0 h 5190657"/>
              <a:gd name="connsiteX5" fmla="*/ 3344927 w 9365796"/>
              <a:gd name="connsiteY5" fmla="*/ 0 h 5190657"/>
              <a:gd name="connsiteX6" fmla="*/ 4013913 w 9365796"/>
              <a:gd name="connsiteY6" fmla="*/ 0 h 5190657"/>
              <a:gd name="connsiteX7" fmla="*/ 4495582 w 9365796"/>
              <a:gd name="connsiteY7" fmla="*/ 0 h 5190657"/>
              <a:gd name="connsiteX8" fmla="*/ 5351883 w 9365796"/>
              <a:gd name="connsiteY8" fmla="*/ 0 h 5190657"/>
              <a:gd name="connsiteX9" fmla="*/ 6114527 w 9365796"/>
              <a:gd name="connsiteY9" fmla="*/ 0 h 5190657"/>
              <a:gd name="connsiteX10" fmla="*/ 6596196 w 9365796"/>
              <a:gd name="connsiteY10" fmla="*/ 0 h 5190657"/>
              <a:gd name="connsiteX11" fmla="*/ 7171524 w 9365796"/>
              <a:gd name="connsiteY11" fmla="*/ 0 h 5190657"/>
              <a:gd name="connsiteX12" fmla="*/ 7840509 w 9365796"/>
              <a:gd name="connsiteY12" fmla="*/ 0 h 5190657"/>
              <a:gd name="connsiteX13" fmla="*/ 8322179 w 9365796"/>
              <a:gd name="connsiteY13" fmla="*/ 0 h 5190657"/>
              <a:gd name="connsiteX14" fmla="*/ 9365796 w 9365796"/>
              <a:gd name="connsiteY14" fmla="*/ 0 h 5190657"/>
              <a:gd name="connsiteX15" fmla="*/ 9365796 w 9365796"/>
              <a:gd name="connsiteY15" fmla="*/ 648832 h 5190657"/>
              <a:gd name="connsiteX16" fmla="*/ 9365796 w 9365796"/>
              <a:gd name="connsiteY16" fmla="*/ 1349571 h 5190657"/>
              <a:gd name="connsiteX17" fmla="*/ 9365796 w 9365796"/>
              <a:gd name="connsiteY17" fmla="*/ 1946496 h 5190657"/>
              <a:gd name="connsiteX18" fmla="*/ 9365796 w 9365796"/>
              <a:gd name="connsiteY18" fmla="*/ 2439609 h 5190657"/>
              <a:gd name="connsiteX19" fmla="*/ 9365796 w 9365796"/>
              <a:gd name="connsiteY19" fmla="*/ 2932721 h 5190657"/>
              <a:gd name="connsiteX20" fmla="*/ 9365796 w 9365796"/>
              <a:gd name="connsiteY20" fmla="*/ 3529647 h 5190657"/>
              <a:gd name="connsiteX21" fmla="*/ 9365796 w 9365796"/>
              <a:gd name="connsiteY21" fmla="*/ 4022759 h 5190657"/>
              <a:gd name="connsiteX22" fmla="*/ 9365796 w 9365796"/>
              <a:gd name="connsiteY22" fmla="*/ 4619685 h 5190657"/>
              <a:gd name="connsiteX23" fmla="*/ 9365796 w 9365796"/>
              <a:gd name="connsiteY23" fmla="*/ 5190657 h 5190657"/>
              <a:gd name="connsiteX24" fmla="*/ 8696811 w 9365796"/>
              <a:gd name="connsiteY24" fmla="*/ 5190657 h 5190657"/>
              <a:gd name="connsiteX25" fmla="*/ 8215141 w 9365796"/>
              <a:gd name="connsiteY25" fmla="*/ 5190657 h 5190657"/>
              <a:gd name="connsiteX26" fmla="*/ 7452498 w 9365796"/>
              <a:gd name="connsiteY26" fmla="*/ 5190657 h 5190657"/>
              <a:gd name="connsiteX27" fmla="*/ 7064486 w 9365796"/>
              <a:gd name="connsiteY27" fmla="*/ 5190657 h 5190657"/>
              <a:gd name="connsiteX28" fmla="*/ 6301843 w 9365796"/>
              <a:gd name="connsiteY28" fmla="*/ 5190657 h 5190657"/>
              <a:gd name="connsiteX29" fmla="*/ 5726515 w 9365796"/>
              <a:gd name="connsiteY29" fmla="*/ 5190657 h 5190657"/>
              <a:gd name="connsiteX30" fmla="*/ 5244846 w 9365796"/>
              <a:gd name="connsiteY30" fmla="*/ 5190657 h 5190657"/>
              <a:gd name="connsiteX31" fmla="*/ 4575860 w 9365796"/>
              <a:gd name="connsiteY31" fmla="*/ 5190657 h 5190657"/>
              <a:gd name="connsiteX32" fmla="*/ 3906875 w 9365796"/>
              <a:gd name="connsiteY32" fmla="*/ 5190657 h 5190657"/>
              <a:gd name="connsiteX33" fmla="*/ 3050574 w 9365796"/>
              <a:gd name="connsiteY33" fmla="*/ 5190657 h 5190657"/>
              <a:gd name="connsiteX34" fmla="*/ 2194272 w 9365796"/>
              <a:gd name="connsiteY34" fmla="*/ 5190657 h 5190657"/>
              <a:gd name="connsiteX35" fmla="*/ 1525287 w 9365796"/>
              <a:gd name="connsiteY35" fmla="*/ 5190657 h 5190657"/>
              <a:gd name="connsiteX36" fmla="*/ 1043617 w 9365796"/>
              <a:gd name="connsiteY36" fmla="*/ 5190657 h 5190657"/>
              <a:gd name="connsiteX37" fmla="*/ 0 w 9365796"/>
              <a:gd name="connsiteY37" fmla="*/ 5190657 h 5190657"/>
              <a:gd name="connsiteX38" fmla="*/ 0 w 9365796"/>
              <a:gd name="connsiteY38" fmla="*/ 4438012 h 5190657"/>
              <a:gd name="connsiteX39" fmla="*/ 0 w 9365796"/>
              <a:gd name="connsiteY39" fmla="*/ 3685366 h 5190657"/>
              <a:gd name="connsiteX40" fmla="*/ 0 w 9365796"/>
              <a:gd name="connsiteY40" fmla="*/ 3192254 h 5190657"/>
              <a:gd name="connsiteX41" fmla="*/ 0 w 9365796"/>
              <a:gd name="connsiteY41" fmla="*/ 2439609 h 5190657"/>
              <a:gd name="connsiteX42" fmla="*/ 0 w 9365796"/>
              <a:gd name="connsiteY42" fmla="*/ 1790777 h 5190657"/>
              <a:gd name="connsiteX43" fmla="*/ 0 w 9365796"/>
              <a:gd name="connsiteY43" fmla="*/ 1193851 h 5190657"/>
              <a:gd name="connsiteX44" fmla="*/ 0 w 9365796"/>
              <a:gd name="connsiteY44" fmla="*/ 648832 h 5190657"/>
              <a:gd name="connsiteX45" fmla="*/ 0 w 9365796"/>
              <a:gd name="connsiteY45" fmla="*/ 0 h 519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365796" h="5190657" fill="none" extrusionOk="0">
                <a:moveTo>
                  <a:pt x="0" y="0"/>
                </a:moveTo>
                <a:cubicBezTo>
                  <a:pt x="94330" y="15520"/>
                  <a:pt x="265591" y="4065"/>
                  <a:pt x="388012" y="0"/>
                </a:cubicBezTo>
                <a:cubicBezTo>
                  <a:pt x="510433" y="-4065"/>
                  <a:pt x="818760" y="36410"/>
                  <a:pt x="1244313" y="0"/>
                </a:cubicBezTo>
                <a:cubicBezTo>
                  <a:pt x="1669866" y="-36410"/>
                  <a:pt x="1701260" y="-9862"/>
                  <a:pt x="1819640" y="0"/>
                </a:cubicBezTo>
                <a:cubicBezTo>
                  <a:pt x="1938020" y="9862"/>
                  <a:pt x="2382697" y="10942"/>
                  <a:pt x="2675942" y="0"/>
                </a:cubicBezTo>
                <a:cubicBezTo>
                  <a:pt x="2969187" y="-10942"/>
                  <a:pt x="3133445" y="-2509"/>
                  <a:pt x="3344927" y="0"/>
                </a:cubicBezTo>
                <a:cubicBezTo>
                  <a:pt x="3556409" y="2509"/>
                  <a:pt x="3726812" y="-12626"/>
                  <a:pt x="4013913" y="0"/>
                </a:cubicBezTo>
                <a:cubicBezTo>
                  <a:pt x="4301014" y="12626"/>
                  <a:pt x="4352925" y="-22004"/>
                  <a:pt x="4495582" y="0"/>
                </a:cubicBezTo>
                <a:cubicBezTo>
                  <a:pt x="4638239" y="22004"/>
                  <a:pt x="5173850" y="-41944"/>
                  <a:pt x="5351883" y="0"/>
                </a:cubicBezTo>
                <a:cubicBezTo>
                  <a:pt x="5529916" y="41944"/>
                  <a:pt x="5926635" y="-9637"/>
                  <a:pt x="6114527" y="0"/>
                </a:cubicBezTo>
                <a:cubicBezTo>
                  <a:pt x="6302419" y="9637"/>
                  <a:pt x="6416293" y="-6885"/>
                  <a:pt x="6596196" y="0"/>
                </a:cubicBezTo>
                <a:cubicBezTo>
                  <a:pt x="6776099" y="6885"/>
                  <a:pt x="6916062" y="9793"/>
                  <a:pt x="7171524" y="0"/>
                </a:cubicBezTo>
                <a:cubicBezTo>
                  <a:pt x="7426986" y="-9793"/>
                  <a:pt x="7558936" y="-1199"/>
                  <a:pt x="7840509" y="0"/>
                </a:cubicBezTo>
                <a:cubicBezTo>
                  <a:pt x="8122082" y="1199"/>
                  <a:pt x="8116951" y="4852"/>
                  <a:pt x="8322179" y="0"/>
                </a:cubicBezTo>
                <a:cubicBezTo>
                  <a:pt x="8527407" y="-4852"/>
                  <a:pt x="9117068" y="47020"/>
                  <a:pt x="9365796" y="0"/>
                </a:cubicBezTo>
                <a:cubicBezTo>
                  <a:pt x="9374155" y="242630"/>
                  <a:pt x="9369405" y="357786"/>
                  <a:pt x="9365796" y="648832"/>
                </a:cubicBezTo>
                <a:cubicBezTo>
                  <a:pt x="9362187" y="939878"/>
                  <a:pt x="9336850" y="1059939"/>
                  <a:pt x="9365796" y="1349571"/>
                </a:cubicBezTo>
                <a:cubicBezTo>
                  <a:pt x="9394742" y="1639203"/>
                  <a:pt x="9363712" y="1799399"/>
                  <a:pt x="9365796" y="1946496"/>
                </a:cubicBezTo>
                <a:cubicBezTo>
                  <a:pt x="9367880" y="2093594"/>
                  <a:pt x="9365499" y="2320155"/>
                  <a:pt x="9365796" y="2439609"/>
                </a:cubicBezTo>
                <a:cubicBezTo>
                  <a:pt x="9366093" y="2559063"/>
                  <a:pt x="9378793" y="2719924"/>
                  <a:pt x="9365796" y="2932721"/>
                </a:cubicBezTo>
                <a:cubicBezTo>
                  <a:pt x="9352799" y="3145518"/>
                  <a:pt x="9337905" y="3259746"/>
                  <a:pt x="9365796" y="3529647"/>
                </a:cubicBezTo>
                <a:cubicBezTo>
                  <a:pt x="9393687" y="3799548"/>
                  <a:pt x="9376085" y="3800928"/>
                  <a:pt x="9365796" y="4022759"/>
                </a:cubicBezTo>
                <a:cubicBezTo>
                  <a:pt x="9355507" y="4244590"/>
                  <a:pt x="9377443" y="4337993"/>
                  <a:pt x="9365796" y="4619685"/>
                </a:cubicBezTo>
                <a:cubicBezTo>
                  <a:pt x="9354149" y="4901377"/>
                  <a:pt x="9346667" y="4929963"/>
                  <a:pt x="9365796" y="5190657"/>
                </a:cubicBezTo>
                <a:cubicBezTo>
                  <a:pt x="9076775" y="5207381"/>
                  <a:pt x="8964640" y="5209838"/>
                  <a:pt x="8696811" y="5190657"/>
                </a:cubicBezTo>
                <a:cubicBezTo>
                  <a:pt x="8428983" y="5171476"/>
                  <a:pt x="8338470" y="5180307"/>
                  <a:pt x="8215141" y="5190657"/>
                </a:cubicBezTo>
                <a:cubicBezTo>
                  <a:pt x="8091812" y="5201008"/>
                  <a:pt x="7661748" y="5164282"/>
                  <a:pt x="7452498" y="5190657"/>
                </a:cubicBezTo>
                <a:cubicBezTo>
                  <a:pt x="7243248" y="5217032"/>
                  <a:pt x="7245003" y="5206939"/>
                  <a:pt x="7064486" y="5190657"/>
                </a:cubicBezTo>
                <a:cubicBezTo>
                  <a:pt x="6883969" y="5174375"/>
                  <a:pt x="6621271" y="5161555"/>
                  <a:pt x="6301843" y="5190657"/>
                </a:cubicBezTo>
                <a:cubicBezTo>
                  <a:pt x="5982415" y="5219759"/>
                  <a:pt x="5994046" y="5199922"/>
                  <a:pt x="5726515" y="5190657"/>
                </a:cubicBezTo>
                <a:cubicBezTo>
                  <a:pt x="5458984" y="5181392"/>
                  <a:pt x="5483627" y="5172119"/>
                  <a:pt x="5244846" y="5190657"/>
                </a:cubicBezTo>
                <a:cubicBezTo>
                  <a:pt x="5006065" y="5209195"/>
                  <a:pt x="4761936" y="5196688"/>
                  <a:pt x="4575860" y="5190657"/>
                </a:cubicBezTo>
                <a:cubicBezTo>
                  <a:pt x="4389784" y="5184626"/>
                  <a:pt x="4050347" y="5202223"/>
                  <a:pt x="3906875" y="5190657"/>
                </a:cubicBezTo>
                <a:cubicBezTo>
                  <a:pt x="3763403" y="5179091"/>
                  <a:pt x="3285604" y="5200367"/>
                  <a:pt x="3050574" y="5190657"/>
                </a:cubicBezTo>
                <a:cubicBezTo>
                  <a:pt x="2815544" y="5180947"/>
                  <a:pt x="2450867" y="5211205"/>
                  <a:pt x="2194272" y="5190657"/>
                </a:cubicBezTo>
                <a:cubicBezTo>
                  <a:pt x="1937677" y="5170109"/>
                  <a:pt x="1669328" y="5212343"/>
                  <a:pt x="1525287" y="5190657"/>
                </a:cubicBezTo>
                <a:cubicBezTo>
                  <a:pt x="1381247" y="5168971"/>
                  <a:pt x="1250505" y="5189765"/>
                  <a:pt x="1043617" y="5190657"/>
                </a:cubicBezTo>
                <a:cubicBezTo>
                  <a:pt x="836729" y="5191550"/>
                  <a:pt x="419706" y="5196372"/>
                  <a:pt x="0" y="5190657"/>
                </a:cubicBezTo>
                <a:cubicBezTo>
                  <a:pt x="-356" y="5005777"/>
                  <a:pt x="-22569" y="4701723"/>
                  <a:pt x="0" y="4438012"/>
                </a:cubicBezTo>
                <a:cubicBezTo>
                  <a:pt x="22569" y="4174301"/>
                  <a:pt x="-28335" y="3955584"/>
                  <a:pt x="0" y="3685366"/>
                </a:cubicBezTo>
                <a:cubicBezTo>
                  <a:pt x="28335" y="3415148"/>
                  <a:pt x="11602" y="3302001"/>
                  <a:pt x="0" y="3192254"/>
                </a:cubicBezTo>
                <a:cubicBezTo>
                  <a:pt x="-11602" y="3082507"/>
                  <a:pt x="32591" y="2748179"/>
                  <a:pt x="0" y="2439609"/>
                </a:cubicBezTo>
                <a:cubicBezTo>
                  <a:pt x="-32591" y="2131039"/>
                  <a:pt x="-16147" y="1988739"/>
                  <a:pt x="0" y="1790777"/>
                </a:cubicBezTo>
                <a:cubicBezTo>
                  <a:pt x="16147" y="1592815"/>
                  <a:pt x="-11815" y="1386698"/>
                  <a:pt x="0" y="1193851"/>
                </a:cubicBezTo>
                <a:cubicBezTo>
                  <a:pt x="11815" y="1001004"/>
                  <a:pt x="26665" y="898844"/>
                  <a:pt x="0" y="648832"/>
                </a:cubicBezTo>
                <a:cubicBezTo>
                  <a:pt x="-26665" y="398820"/>
                  <a:pt x="-12005" y="277365"/>
                  <a:pt x="0" y="0"/>
                </a:cubicBezTo>
                <a:close/>
              </a:path>
              <a:path w="9365796" h="5190657" stroke="0" extrusionOk="0">
                <a:moveTo>
                  <a:pt x="0" y="0"/>
                </a:moveTo>
                <a:cubicBezTo>
                  <a:pt x="167228" y="4151"/>
                  <a:pt x="209218" y="5148"/>
                  <a:pt x="388012" y="0"/>
                </a:cubicBezTo>
                <a:cubicBezTo>
                  <a:pt x="566806" y="-5148"/>
                  <a:pt x="935073" y="-5759"/>
                  <a:pt x="1150655" y="0"/>
                </a:cubicBezTo>
                <a:cubicBezTo>
                  <a:pt x="1366237" y="5759"/>
                  <a:pt x="1599602" y="-13249"/>
                  <a:pt x="1725982" y="0"/>
                </a:cubicBezTo>
                <a:cubicBezTo>
                  <a:pt x="1852362" y="13249"/>
                  <a:pt x="2291384" y="7696"/>
                  <a:pt x="2488626" y="0"/>
                </a:cubicBezTo>
                <a:cubicBezTo>
                  <a:pt x="2685868" y="-7696"/>
                  <a:pt x="2758034" y="-11153"/>
                  <a:pt x="2970295" y="0"/>
                </a:cubicBezTo>
                <a:cubicBezTo>
                  <a:pt x="3182556" y="11153"/>
                  <a:pt x="3192730" y="-15989"/>
                  <a:pt x="3358307" y="0"/>
                </a:cubicBezTo>
                <a:cubicBezTo>
                  <a:pt x="3523884" y="15989"/>
                  <a:pt x="3965924" y="40559"/>
                  <a:pt x="4214608" y="0"/>
                </a:cubicBezTo>
                <a:cubicBezTo>
                  <a:pt x="4463292" y="-40559"/>
                  <a:pt x="4594562" y="13293"/>
                  <a:pt x="4696278" y="0"/>
                </a:cubicBezTo>
                <a:cubicBezTo>
                  <a:pt x="4797994" y="-13293"/>
                  <a:pt x="5068081" y="11141"/>
                  <a:pt x="5177947" y="0"/>
                </a:cubicBezTo>
                <a:cubicBezTo>
                  <a:pt x="5287813" y="-11141"/>
                  <a:pt x="5403187" y="6988"/>
                  <a:pt x="5565959" y="0"/>
                </a:cubicBezTo>
                <a:cubicBezTo>
                  <a:pt x="5728731" y="-6988"/>
                  <a:pt x="5905124" y="-21675"/>
                  <a:pt x="6047628" y="0"/>
                </a:cubicBezTo>
                <a:cubicBezTo>
                  <a:pt x="6190132" y="21675"/>
                  <a:pt x="6655255" y="-29090"/>
                  <a:pt x="6810272" y="0"/>
                </a:cubicBezTo>
                <a:cubicBezTo>
                  <a:pt x="6965289" y="29090"/>
                  <a:pt x="7244168" y="27322"/>
                  <a:pt x="7572915" y="0"/>
                </a:cubicBezTo>
                <a:cubicBezTo>
                  <a:pt x="7901662" y="-27322"/>
                  <a:pt x="8114455" y="20140"/>
                  <a:pt x="8429216" y="0"/>
                </a:cubicBezTo>
                <a:cubicBezTo>
                  <a:pt x="8743977" y="-20140"/>
                  <a:pt x="8947244" y="12393"/>
                  <a:pt x="9365796" y="0"/>
                </a:cubicBezTo>
                <a:cubicBezTo>
                  <a:pt x="9345889" y="167454"/>
                  <a:pt x="9387683" y="433063"/>
                  <a:pt x="9365796" y="596926"/>
                </a:cubicBezTo>
                <a:cubicBezTo>
                  <a:pt x="9343909" y="760789"/>
                  <a:pt x="9352538" y="912900"/>
                  <a:pt x="9365796" y="1141945"/>
                </a:cubicBezTo>
                <a:cubicBezTo>
                  <a:pt x="9379054" y="1370990"/>
                  <a:pt x="9375046" y="1508197"/>
                  <a:pt x="9365796" y="1738870"/>
                </a:cubicBezTo>
                <a:cubicBezTo>
                  <a:pt x="9356546" y="1969544"/>
                  <a:pt x="9362437" y="2027520"/>
                  <a:pt x="9365796" y="2231983"/>
                </a:cubicBezTo>
                <a:cubicBezTo>
                  <a:pt x="9369155" y="2436446"/>
                  <a:pt x="9377817" y="2655646"/>
                  <a:pt x="9365796" y="2828908"/>
                </a:cubicBezTo>
                <a:cubicBezTo>
                  <a:pt x="9353775" y="3002171"/>
                  <a:pt x="9358315" y="3232151"/>
                  <a:pt x="9365796" y="3477740"/>
                </a:cubicBezTo>
                <a:cubicBezTo>
                  <a:pt x="9373277" y="3723329"/>
                  <a:pt x="9350729" y="4012259"/>
                  <a:pt x="9365796" y="4178479"/>
                </a:cubicBezTo>
                <a:cubicBezTo>
                  <a:pt x="9380863" y="4344699"/>
                  <a:pt x="9361541" y="4864901"/>
                  <a:pt x="9365796" y="5190657"/>
                </a:cubicBezTo>
                <a:cubicBezTo>
                  <a:pt x="9168312" y="5176227"/>
                  <a:pt x="8823112" y="5160413"/>
                  <a:pt x="8603153" y="5190657"/>
                </a:cubicBezTo>
                <a:cubicBezTo>
                  <a:pt x="8383194" y="5220901"/>
                  <a:pt x="8111661" y="5191111"/>
                  <a:pt x="7934167" y="5190657"/>
                </a:cubicBezTo>
                <a:cubicBezTo>
                  <a:pt x="7756673" y="5190203"/>
                  <a:pt x="7680217" y="5201948"/>
                  <a:pt x="7452498" y="5190657"/>
                </a:cubicBezTo>
                <a:cubicBezTo>
                  <a:pt x="7224779" y="5179366"/>
                  <a:pt x="7187953" y="5174459"/>
                  <a:pt x="6970828" y="5190657"/>
                </a:cubicBezTo>
                <a:cubicBezTo>
                  <a:pt x="6753703" y="5206856"/>
                  <a:pt x="6415894" y="5208836"/>
                  <a:pt x="6208185" y="5190657"/>
                </a:cubicBezTo>
                <a:cubicBezTo>
                  <a:pt x="6000476" y="5172478"/>
                  <a:pt x="5841609" y="5210891"/>
                  <a:pt x="5632857" y="5190657"/>
                </a:cubicBezTo>
                <a:cubicBezTo>
                  <a:pt x="5424105" y="5170423"/>
                  <a:pt x="5100839" y="5157195"/>
                  <a:pt x="4776556" y="5190657"/>
                </a:cubicBezTo>
                <a:cubicBezTo>
                  <a:pt x="4452273" y="5224119"/>
                  <a:pt x="4219262" y="5180511"/>
                  <a:pt x="4013913" y="5190657"/>
                </a:cubicBezTo>
                <a:cubicBezTo>
                  <a:pt x="3808564" y="5200803"/>
                  <a:pt x="3718213" y="5184051"/>
                  <a:pt x="3438585" y="5190657"/>
                </a:cubicBezTo>
                <a:cubicBezTo>
                  <a:pt x="3158957" y="5197263"/>
                  <a:pt x="3070377" y="5214684"/>
                  <a:pt x="2769600" y="5190657"/>
                </a:cubicBezTo>
                <a:cubicBezTo>
                  <a:pt x="2468823" y="5166630"/>
                  <a:pt x="2515227" y="5172599"/>
                  <a:pt x="2381588" y="5190657"/>
                </a:cubicBezTo>
                <a:cubicBezTo>
                  <a:pt x="2247949" y="5208715"/>
                  <a:pt x="1904843" y="5192187"/>
                  <a:pt x="1712603" y="5190657"/>
                </a:cubicBezTo>
                <a:cubicBezTo>
                  <a:pt x="1520363" y="5189127"/>
                  <a:pt x="1256276" y="5204950"/>
                  <a:pt x="1137275" y="5190657"/>
                </a:cubicBezTo>
                <a:cubicBezTo>
                  <a:pt x="1018274" y="5176364"/>
                  <a:pt x="753733" y="5198409"/>
                  <a:pt x="655606" y="5190657"/>
                </a:cubicBezTo>
                <a:cubicBezTo>
                  <a:pt x="557479" y="5182905"/>
                  <a:pt x="166617" y="5184731"/>
                  <a:pt x="0" y="5190657"/>
                </a:cubicBezTo>
                <a:cubicBezTo>
                  <a:pt x="-5810" y="4934193"/>
                  <a:pt x="-26222" y="4744735"/>
                  <a:pt x="0" y="4541825"/>
                </a:cubicBezTo>
                <a:cubicBezTo>
                  <a:pt x="26222" y="4338915"/>
                  <a:pt x="12192" y="4093653"/>
                  <a:pt x="0" y="3944899"/>
                </a:cubicBezTo>
                <a:cubicBezTo>
                  <a:pt x="-12192" y="3796145"/>
                  <a:pt x="19532" y="3567171"/>
                  <a:pt x="0" y="3399880"/>
                </a:cubicBezTo>
                <a:cubicBezTo>
                  <a:pt x="-19532" y="3232589"/>
                  <a:pt x="-27522" y="3087006"/>
                  <a:pt x="0" y="2802955"/>
                </a:cubicBezTo>
                <a:cubicBezTo>
                  <a:pt x="27522" y="2518905"/>
                  <a:pt x="-30902" y="2478538"/>
                  <a:pt x="0" y="2154123"/>
                </a:cubicBezTo>
                <a:cubicBezTo>
                  <a:pt x="30902" y="1829708"/>
                  <a:pt x="5115" y="1838016"/>
                  <a:pt x="0" y="1609104"/>
                </a:cubicBezTo>
                <a:cubicBezTo>
                  <a:pt x="-5115" y="1380192"/>
                  <a:pt x="10865" y="1276175"/>
                  <a:pt x="0" y="1064085"/>
                </a:cubicBezTo>
                <a:cubicBezTo>
                  <a:pt x="-10865" y="851995"/>
                  <a:pt x="-42422" y="336418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3100695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99029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E91A-7981-4728-2170-790371282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BE210-07C4-512F-30A7-C391C2F7F20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Página de Encomendas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E22AAE-D8A4-0917-485B-6E8A5ECC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4" y="769264"/>
            <a:ext cx="9961485" cy="5672646"/>
          </a:xfrm>
          <a:custGeom>
            <a:avLst/>
            <a:gdLst>
              <a:gd name="connsiteX0" fmla="*/ 0 w 9961485"/>
              <a:gd name="connsiteY0" fmla="*/ 0 h 5672646"/>
              <a:gd name="connsiteX1" fmla="*/ 365254 w 9961485"/>
              <a:gd name="connsiteY1" fmla="*/ 0 h 5672646"/>
              <a:gd name="connsiteX2" fmla="*/ 1029353 w 9961485"/>
              <a:gd name="connsiteY2" fmla="*/ 0 h 5672646"/>
              <a:gd name="connsiteX3" fmla="*/ 1793067 w 9961485"/>
              <a:gd name="connsiteY3" fmla="*/ 0 h 5672646"/>
              <a:gd name="connsiteX4" fmla="*/ 2158322 w 9961485"/>
              <a:gd name="connsiteY4" fmla="*/ 0 h 5672646"/>
              <a:gd name="connsiteX5" fmla="*/ 2623191 w 9961485"/>
              <a:gd name="connsiteY5" fmla="*/ 0 h 5672646"/>
              <a:gd name="connsiteX6" fmla="*/ 3486520 w 9961485"/>
              <a:gd name="connsiteY6" fmla="*/ 0 h 5672646"/>
              <a:gd name="connsiteX7" fmla="*/ 4150619 w 9961485"/>
              <a:gd name="connsiteY7" fmla="*/ 0 h 5672646"/>
              <a:gd name="connsiteX8" fmla="*/ 4515873 w 9961485"/>
              <a:gd name="connsiteY8" fmla="*/ 0 h 5672646"/>
              <a:gd name="connsiteX9" fmla="*/ 5179972 w 9961485"/>
              <a:gd name="connsiteY9" fmla="*/ 0 h 5672646"/>
              <a:gd name="connsiteX10" fmla="*/ 5644842 w 9961485"/>
              <a:gd name="connsiteY10" fmla="*/ 0 h 5672646"/>
              <a:gd name="connsiteX11" fmla="*/ 6109711 w 9961485"/>
              <a:gd name="connsiteY11" fmla="*/ 0 h 5672646"/>
              <a:gd name="connsiteX12" fmla="*/ 6674195 w 9961485"/>
              <a:gd name="connsiteY12" fmla="*/ 0 h 5672646"/>
              <a:gd name="connsiteX13" fmla="*/ 7437909 w 9961485"/>
              <a:gd name="connsiteY13" fmla="*/ 0 h 5672646"/>
              <a:gd name="connsiteX14" fmla="*/ 8201623 w 9961485"/>
              <a:gd name="connsiteY14" fmla="*/ 0 h 5672646"/>
              <a:gd name="connsiteX15" fmla="*/ 8965337 w 9961485"/>
              <a:gd name="connsiteY15" fmla="*/ 0 h 5672646"/>
              <a:gd name="connsiteX16" fmla="*/ 9961485 w 9961485"/>
              <a:gd name="connsiteY16" fmla="*/ 0 h 5672646"/>
              <a:gd name="connsiteX17" fmla="*/ 9961485 w 9961485"/>
              <a:gd name="connsiteY17" fmla="*/ 516841 h 5672646"/>
              <a:gd name="connsiteX18" fmla="*/ 9961485 w 9961485"/>
              <a:gd name="connsiteY18" fmla="*/ 1147135 h 5672646"/>
              <a:gd name="connsiteX19" fmla="*/ 9961485 w 9961485"/>
              <a:gd name="connsiteY19" fmla="*/ 1834156 h 5672646"/>
              <a:gd name="connsiteX20" fmla="*/ 9961485 w 9961485"/>
              <a:gd name="connsiteY20" fmla="*/ 2350997 h 5672646"/>
              <a:gd name="connsiteX21" fmla="*/ 9961485 w 9961485"/>
              <a:gd name="connsiteY21" fmla="*/ 2811111 h 5672646"/>
              <a:gd name="connsiteX22" fmla="*/ 9961485 w 9961485"/>
              <a:gd name="connsiteY22" fmla="*/ 3441405 h 5672646"/>
              <a:gd name="connsiteX23" fmla="*/ 9961485 w 9961485"/>
              <a:gd name="connsiteY23" fmla="*/ 4071699 h 5672646"/>
              <a:gd name="connsiteX24" fmla="*/ 9961485 w 9961485"/>
              <a:gd name="connsiteY24" fmla="*/ 4531814 h 5672646"/>
              <a:gd name="connsiteX25" fmla="*/ 9961485 w 9961485"/>
              <a:gd name="connsiteY25" fmla="*/ 5672646 h 5672646"/>
              <a:gd name="connsiteX26" fmla="*/ 9397001 w 9961485"/>
              <a:gd name="connsiteY26" fmla="*/ 5672646 h 5672646"/>
              <a:gd name="connsiteX27" fmla="*/ 8633287 w 9961485"/>
              <a:gd name="connsiteY27" fmla="*/ 5672646 h 5672646"/>
              <a:gd name="connsiteX28" fmla="*/ 8168418 w 9961485"/>
              <a:gd name="connsiteY28" fmla="*/ 5672646 h 5672646"/>
              <a:gd name="connsiteX29" fmla="*/ 7603934 w 9961485"/>
              <a:gd name="connsiteY29" fmla="*/ 5672646 h 5672646"/>
              <a:gd name="connsiteX30" fmla="*/ 7238679 w 9961485"/>
              <a:gd name="connsiteY30" fmla="*/ 5672646 h 5672646"/>
              <a:gd name="connsiteX31" fmla="*/ 6674195 w 9961485"/>
              <a:gd name="connsiteY31" fmla="*/ 5672646 h 5672646"/>
              <a:gd name="connsiteX32" fmla="*/ 6308941 w 9961485"/>
              <a:gd name="connsiteY32" fmla="*/ 5672646 h 5672646"/>
              <a:gd name="connsiteX33" fmla="*/ 5844071 w 9961485"/>
              <a:gd name="connsiteY33" fmla="*/ 5672646 h 5672646"/>
              <a:gd name="connsiteX34" fmla="*/ 5478817 w 9961485"/>
              <a:gd name="connsiteY34" fmla="*/ 5672646 h 5672646"/>
              <a:gd name="connsiteX35" fmla="*/ 4914333 w 9961485"/>
              <a:gd name="connsiteY35" fmla="*/ 5672646 h 5672646"/>
              <a:gd name="connsiteX36" fmla="*/ 4349848 w 9961485"/>
              <a:gd name="connsiteY36" fmla="*/ 5672646 h 5672646"/>
              <a:gd name="connsiteX37" fmla="*/ 3984594 w 9961485"/>
              <a:gd name="connsiteY37" fmla="*/ 5672646 h 5672646"/>
              <a:gd name="connsiteX38" fmla="*/ 3619340 w 9961485"/>
              <a:gd name="connsiteY38" fmla="*/ 5672646 h 5672646"/>
              <a:gd name="connsiteX39" fmla="*/ 3254085 w 9961485"/>
              <a:gd name="connsiteY39" fmla="*/ 5672646 h 5672646"/>
              <a:gd name="connsiteX40" fmla="*/ 2888831 w 9961485"/>
              <a:gd name="connsiteY40" fmla="*/ 5672646 h 5672646"/>
              <a:gd name="connsiteX41" fmla="*/ 2224732 w 9961485"/>
              <a:gd name="connsiteY41" fmla="*/ 5672646 h 5672646"/>
              <a:gd name="connsiteX42" fmla="*/ 1660248 w 9961485"/>
              <a:gd name="connsiteY42" fmla="*/ 5672646 h 5672646"/>
              <a:gd name="connsiteX43" fmla="*/ 896534 w 9961485"/>
              <a:gd name="connsiteY43" fmla="*/ 5672646 h 5672646"/>
              <a:gd name="connsiteX44" fmla="*/ 0 w 9961485"/>
              <a:gd name="connsiteY44" fmla="*/ 5672646 h 5672646"/>
              <a:gd name="connsiteX45" fmla="*/ 0 w 9961485"/>
              <a:gd name="connsiteY45" fmla="*/ 5155805 h 5672646"/>
              <a:gd name="connsiteX46" fmla="*/ 0 w 9961485"/>
              <a:gd name="connsiteY46" fmla="*/ 4412058 h 5672646"/>
              <a:gd name="connsiteX47" fmla="*/ 0 w 9961485"/>
              <a:gd name="connsiteY47" fmla="*/ 3725038 h 5672646"/>
              <a:gd name="connsiteX48" fmla="*/ 0 w 9961485"/>
              <a:gd name="connsiteY48" fmla="*/ 2981291 h 5672646"/>
              <a:gd name="connsiteX49" fmla="*/ 0 w 9961485"/>
              <a:gd name="connsiteY49" fmla="*/ 2464450 h 5672646"/>
              <a:gd name="connsiteX50" fmla="*/ 0 w 9961485"/>
              <a:gd name="connsiteY50" fmla="*/ 1890882 h 5672646"/>
              <a:gd name="connsiteX51" fmla="*/ 0 w 9961485"/>
              <a:gd name="connsiteY51" fmla="*/ 1260588 h 5672646"/>
              <a:gd name="connsiteX52" fmla="*/ 0 w 9961485"/>
              <a:gd name="connsiteY52" fmla="*/ 630294 h 5672646"/>
              <a:gd name="connsiteX53" fmla="*/ 0 w 9961485"/>
              <a:gd name="connsiteY53" fmla="*/ 0 h 567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9961485" h="5672646" fill="none" extrusionOk="0">
                <a:moveTo>
                  <a:pt x="0" y="0"/>
                </a:moveTo>
                <a:cubicBezTo>
                  <a:pt x="148543" y="-1395"/>
                  <a:pt x="220075" y="9528"/>
                  <a:pt x="365254" y="0"/>
                </a:cubicBezTo>
                <a:cubicBezTo>
                  <a:pt x="510433" y="-9528"/>
                  <a:pt x="804427" y="-2642"/>
                  <a:pt x="1029353" y="0"/>
                </a:cubicBezTo>
                <a:cubicBezTo>
                  <a:pt x="1254279" y="2642"/>
                  <a:pt x="1493293" y="32176"/>
                  <a:pt x="1793067" y="0"/>
                </a:cubicBezTo>
                <a:cubicBezTo>
                  <a:pt x="2092841" y="-32176"/>
                  <a:pt x="2020798" y="-4464"/>
                  <a:pt x="2158322" y="0"/>
                </a:cubicBezTo>
                <a:cubicBezTo>
                  <a:pt x="2295846" y="4464"/>
                  <a:pt x="2403012" y="-2757"/>
                  <a:pt x="2623191" y="0"/>
                </a:cubicBezTo>
                <a:cubicBezTo>
                  <a:pt x="2843370" y="2757"/>
                  <a:pt x="3093148" y="4984"/>
                  <a:pt x="3486520" y="0"/>
                </a:cubicBezTo>
                <a:cubicBezTo>
                  <a:pt x="3879892" y="-4984"/>
                  <a:pt x="3946480" y="-4468"/>
                  <a:pt x="4150619" y="0"/>
                </a:cubicBezTo>
                <a:cubicBezTo>
                  <a:pt x="4354758" y="4468"/>
                  <a:pt x="4431540" y="-1842"/>
                  <a:pt x="4515873" y="0"/>
                </a:cubicBezTo>
                <a:cubicBezTo>
                  <a:pt x="4600206" y="1842"/>
                  <a:pt x="4971903" y="-15573"/>
                  <a:pt x="5179972" y="0"/>
                </a:cubicBezTo>
                <a:cubicBezTo>
                  <a:pt x="5388041" y="15573"/>
                  <a:pt x="5444130" y="-1799"/>
                  <a:pt x="5644842" y="0"/>
                </a:cubicBezTo>
                <a:cubicBezTo>
                  <a:pt x="5845554" y="1799"/>
                  <a:pt x="5915522" y="2246"/>
                  <a:pt x="6109711" y="0"/>
                </a:cubicBezTo>
                <a:cubicBezTo>
                  <a:pt x="6303900" y="-2246"/>
                  <a:pt x="6435378" y="27752"/>
                  <a:pt x="6674195" y="0"/>
                </a:cubicBezTo>
                <a:cubicBezTo>
                  <a:pt x="6913012" y="-27752"/>
                  <a:pt x="7272114" y="-36498"/>
                  <a:pt x="7437909" y="0"/>
                </a:cubicBezTo>
                <a:cubicBezTo>
                  <a:pt x="7603704" y="36498"/>
                  <a:pt x="7968320" y="27920"/>
                  <a:pt x="8201623" y="0"/>
                </a:cubicBezTo>
                <a:cubicBezTo>
                  <a:pt x="8434926" y="-27920"/>
                  <a:pt x="8707139" y="37338"/>
                  <a:pt x="8965337" y="0"/>
                </a:cubicBezTo>
                <a:cubicBezTo>
                  <a:pt x="9223535" y="-37338"/>
                  <a:pt x="9624748" y="17083"/>
                  <a:pt x="9961485" y="0"/>
                </a:cubicBezTo>
                <a:cubicBezTo>
                  <a:pt x="9974313" y="198699"/>
                  <a:pt x="9962058" y="295160"/>
                  <a:pt x="9961485" y="516841"/>
                </a:cubicBezTo>
                <a:cubicBezTo>
                  <a:pt x="9960912" y="738522"/>
                  <a:pt x="9963687" y="833573"/>
                  <a:pt x="9961485" y="1147135"/>
                </a:cubicBezTo>
                <a:cubicBezTo>
                  <a:pt x="9959283" y="1460697"/>
                  <a:pt x="9971456" y="1630452"/>
                  <a:pt x="9961485" y="1834156"/>
                </a:cubicBezTo>
                <a:cubicBezTo>
                  <a:pt x="9951514" y="2037860"/>
                  <a:pt x="9983350" y="2100239"/>
                  <a:pt x="9961485" y="2350997"/>
                </a:cubicBezTo>
                <a:cubicBezTo>
                  <a:pt x="9939620" y="2601755"/>
                  <a:pt x="9939103" y="2704904"/>
                  <a:pt x="9961485" y="2811111"/>
                </a:cubicBezTo>
                <a:cubicBezTo>
                  <a:pt x="9983867" y="2917318"/>
                  <a:pt x="9969885" y="3218769"/>
                  <a:pt x="9961485" y="3441405"/>
                </a:cubicBezTo>
                <a:cubicBezTo>
                  <a:pt x="9953085" y="3664041"/>
                  <a:pt x="9966260" y="3785551"/>
                  <a:pt x="9961485" y="4071699"/>
                </a:cubicBezTo>
                <a:cubicBezTo>
                  <a:pt x="9956710" y="4357847"/>
                  <a:pt x="9972955" y="4393652"/>
                  <a:pt x="9961485" y="4531814"/>
                </a:cubicBezTo>
                <a:cubicBezTo>
                  <a:pt x="9950015" y="4669977"/>
                  <a:pt x="9987841" y="5202858"/>
                  <a:pt x="9961485" y="5672646"/>
                </a:cubicBezTo>
                <a:cubicBezTo>
                  <a:pt x="9760010" y="5693865"/>
                  <a:pt x="9622420" y="5645385"/>
                  <a:pt x="9397001" y="5672646"/>
                </a:cubicBezTo>
                <a:cubicBezTo>
                  <a:pt x="9171582" y="5699907"/>
                  <a:pt x="8842725" y="5693959"/>
                  <a:pt x="8633287" y="5672646"/>
                </a:cubicBezTo>
                <a:cubicBezTo>
                  <a:pt x="8423849" y="5651333"/>
                  <a:pt x="8368542" y="5679923"/>
                  <a:pt x="8168418" y="5672646"/>
                </a:cubicBezTo>
                <a:cubicBezTo>
                  <a:pt x="7968294" y="5665369"/>
                  <a:pt x="7863558" y="5697037"/>
                  <a:pt x="7603934" y="5672646"/>
                </a:cubicBezTo>
                <a:cubicBezTo>
                  <a:pt x="7344310" y="5648255"/>
                  <a:pt x="7314435" y="5666330"/>
                  <a:pt x="7238679" y="5672646"/>
                </a:cubicBezTo>
                <a:cubicBezTo>
                  <a:pt x="7162924" y="5678962"/>
                  <a:pt x="6951510" y="5651150"/>
                  <a:pt x="6674195" y="5672646"/>
                </a:cubicBezTo>
                <a:cubicBezTo>
                  <a:pt x="6396880" y="5694142"/>
                  <a:pt x="6451424" y="5677153"/>
                  <a:pt x="6308941" y="5672646"/>
                </a:cubicBezTo>
                <a:cubicBezTo>
                  <a:pt x="6166458" y="5668139"/>
                  <a:pt x="6062146" y="5661820"/>
                  <a:pt x="5844071" y="5672646"/>
                </a:cubicBezTo>
                <a:cubicBezTo>
                  <a:pt x="5625996" y="5683473"/>
                  <a:pt x="5619094" y="5656051"/>
                  <a:pt x="5478817" y="5672646"/>
                </a:cubicBezTo>
                <a:cubicBezTo>
                  <a:pt x="5338540" y="5689241"/>
                  <a:pt x="5077657" y="5657112"/>
                  <a:pt x="4914333" y="5672646"/>
                </a:cubicBezTo>
                <a:cubicBezTo>
                  <a:pt x="4751009" y="5688180"/>
                  <a:pt x="4482353" y="5652699"/>
                  <a:pt x="4349848" y="5672646"/>
                </a:cubicBezTo>
                <a:cubicBezTo>
                  <a:pt x="4217344" y="5692593"/>
                  <a:pt x="4104945" y="5666374"/>
                  <a:pt x="3984594" y="5672646"/>
                </a:cubicBezTo>
                <a:cubicBezTo>
                  <a:pt x="3864243" y="5678918"/>
                  <a:pt x="3752532" y="5668770"/>
                  <a:pt x="3619340" y="5672646"/>
                </a:cubicBezTo>
                <a:cubicBezTo>
                  <a:pt x="3486148" y="5676522"/>
                  <a:pt x="3389641" y="5684430"/>
                  <a:pt x="3254085" y="5672646"/>
                </a:cubicBezTo>
                <a:cubicBezTo>
                  <a:pt x="3118530" y="5660862"/>
                  <a:pt x="3039362" y="5676710"/>
                  <a:pt x="2888831" y="5672646"/>
                </a:cubicBezTo>
                <a:cubicBezTo>
                  <a:pt x="2738300" y="5668582"/>
                  <a:pt x="2553126" y="5645109"/>
                  <a:pt x="2224732" y="5672646"/>
                </a:cubicBezTo>
                <a:cubicBezTo>
                  <a:pt x="1896338" y="5700183"/>
                  <a:pt x="1826661" y="5677419"/>
                  <a:pt x="1660248" y="5672646"/>
                </a:cubicBezTo>
                <a:cubicBezTo>
                  <a:pt x="1493835" y="5667873"/>
                  <a:pt x="1208439" y="5692824"/>
                  <a:pt x="896534" y="5672646"/>
                </a:cubicBezTo>
                <a:cubicBezTo>
                  <a:pt x="584629" y="5652468"/>
                  <a:pt x="443158" y="5694827"/>
                  <a:pt x="0" y="5672646"/>
                </a:cubicBezTo>
                <a:cubicBezTo>
                  <a:pt x="13624" y="5523177"/>
                  <a:pt x="-14734" y="5288615"/>
                  <a:pt x="0" y="5155805"/>
                </a:cubicBezTo>
                <a:cubicBezTo>
                  <a:pt x="14734" y="5022995"/>
                  <a:pt x="22679" y="4682729"/>
                  <a:pt x="0" y="4412058"/>
                </a:cubicBezTo>
                <a:cubicBezTo>
                  <a:pt x="-22679" y="4141387"/>
                  <a:pt x="20979" y="3870711"/>
                  <a:pt x="0" y="3725038"/>
                </a:cubicBezTo>
                <a:cubicBezTo>
                  <a:pt x="-20979" y="3579365"/>
                  <a:pt x="31036" y="3229780"/>
                  <a:pt x="0" y="2981291"/>
                </a:cubicBezTo>
                <a:cubicBezTo>
                  <a:pt x="-31036" y="2732802"/>
                  <a:pt x="8523" y="2571028"/>
                  <a:pt x="0" y="2464450"/>
                </a:cubicBezTo>
                <a:cubicBezTo>
                  <a:pt x="-8523" y="2357872"/>
                  <a:pt x="8191" y="2164893"/>
                  <a:pt x="0" y="1890882"/>
                </a:cubicBezTo>
                <a:cubicBezTo>
                  <a:pt x="-8191" y="1616871"/>
                  <a:pt x="4196" y="1500621"/>
                  <a:pt x="0" y="1260588"/>
                </a:cubicBezTo>
                <a:cubicBezTo>
                  <a:pt x="-4196" y="1020555"/>
                  <a:pt x="-30217" y="937258"/>
                  <a:pt x="0" y="630294"/>
                </a:cubicBezTo>
                <a:cubicBezTo>
                  <a:pt x="30217" y="323330"/>
                  <a:pt x="-13566" y="301532"/>
                  <a:pt x="0" y="0"/>
                </a:cubicBezTo>
                <a:close/>
              </a:path>
              <a:path w="9961485" h="5672646" stroke="0" extrusionOk="0">
                <a:moveTo>
                  <a:pt x="0" y="0"/>
                </a:moveTo>
                <a:cubicBezTo>
                  <a:pt x="202117" y="-1152"/>
                  <a:pt x="333154" y="-8338"/>
                  <a:pt x="564484" y="0"/>
                </a:cubicBezTo>
                <a:cubicBezTo>
                  <a:pt x="795814" y="8338"/>
                  <a:pt x="843291" y="9591"/>
                  <a:pt x="1029353" y="0"/>
                </a:cubicBezTo>
                <a:cubicBezTo>
                  <a:pt x="1215415" y="-9591"/>
                  <a:pt x="1280243" y="2725"/>
                  <a:pt x="1394608" y="0"/>
                </a:cubicBezTo>
                <a:cubicBezTo>
                  <a:pt x="1508973" y="-2725"/>
                  <a:pt x="1756030" y="-17566"/>
                  <a:pt x="1859477" y="0"/>
                </a:cubicBezTo>
                <a:cubicBezTo>
                  <a:pt x="1962924" y="17566"/>
                  <a:pt x="2168299" y="-22880"/>
                  <a:pt x="2324347" y="0"/>
                </a:cubicBezTo>
                <a:cubicBezTo>
                  <a:pt x="2480395" y="22880"/>
                  <a:pt x="2744102" y="24487"/>
                  <a:pt x="2888831" y="0"/>
                </a:cubicBezTo>
                <a:cubicBezTo>
                  <a:pt x="3033560" y="-24487"/>
                  <a:pt x="3155792" y="10780"/>
                  <a:pt x="3254085" y="0"/>
                </a:cubicBezTo>
                <a:cubicBezTo>
                  <a:pt x="3352378" y="-10780"/>
                  <a:pt x="3577911" y="-22720"/>
                  <a:pt x="3718954" y="0"/>
                </a:cubicBezTo>
                <a:cubicBezTo>
                  <a:pt x="3859997" y="22720"/>
                  <a:pt x="3953273" y="-2757"/>
                  <a:pt x="4183824" y="0"/>
                </a:cubicBezTo>
                <a:cubicBezTo>
                  <a:pt x="4414375" y="2757"/>
                  <a:pt x="4366903" y="16607"/>
                  <a:pt x="4549078" y="0"/>
                </a:cubicBezTo>
                <a:cubicBezTo>
                  <a:pt x="4731253" y="-16607"/>
                  <a:pt x="4733937" y="7948"/>
                  <a:pt x="4914333" y="0"/>
                </a:cubicBezTo>
                <a:cubicBezTo>
                  <a:pt x="5094730" y="-7948"/>
                  <a:pt x="5580876" y="17775"/>
                  <a:pt x="5777661" y="0"/>
                </a:cubicBezTo>
                <a:cubicBezTo>
                  <a:pt x="5974446" y="-17775"/>
                  <a:pt x="6140803" y="-17890"/>
                  <a:pt x="6242531" y="0"/>
                </a:cubicBezTo>
                <a:cubicBezTo>
                  <a:pt x="6344259" y="17890"/>
                  <a:pt x="6600203" y="-9231"/>
                  <a:pt x="6807015" y="0"/>
                </a:cubicBezTo>
                <a:cubicBezTo>
                  <a:pt x="7013827" y="9231"/>
                  <a:pt x="7211894" y="20850"/>
                  <a:pt x="7371499" y="0"/>
                </a:cubicBezTo>
                <a:cubicBezTo>
                  <a:pt x="7531104" y="-20850"/>
                  <a:pt x="7604475" y="-17586"/>
                  <a:pt x="7836368" y="0"/>
                </a:cubicBezTo>
                <a:cubicBezTo>
                  <a:pt x="8068261" y="17586"/>
                  <a:pt x="8156111" y="11801"/>
                  <a:pt x="8301237" y="0"/>
                </a:cubicBezTo>
                <a:cubicBezTo>
                  <a:pt x="8446363" y="-11801"/>
                  <a:pt x="8675769" y="-31175"/>
                  <a:pt x="8965336" y="0"/>
                </a:cubicBezTo>
                <a:cubicBezTo>
                  <a:pt x="9254903" y="31175"/>
                  <a:pt x="9488343" y="28149"/>
                  <a:pt x="9961485" y="0"/>
                </a:cubicBezTo>
                <a:cubicBezTo>
                  <a:pt x="9975704" y="104416"/>
                  <a:pt x="9970529" y="277775"/>
                  <a:pt x="9961485" y="516841"/>
                </a:cubicBezTo>
                <a:cubicBezTo>
                  <a:pt x="9952441" y="755907"/>
                  <a:pt x="9956355" y="867689"/>
                  <a:pt x="9961485" y="1147135"/>
                </a:cubicBezTo>
                <a:cubicBezTo>
                  <a:pt x="9966615" y="1426581"/>
                  <a:pt x="9935751" y="1638647"/>
                  <a:pt x="9961485" y="1777429"/>
                </a:cubicBezTo>
                <a:cubicBezTo>
                  <a:pt x="9987219" y="1916211"/>
                  <a:pt x="9964518" y="2298824"/>
                  <a:pt x="9961485" y="2521176"/>
                </a:cubicBezTo>
                <a:cubicBezTo>
                  <a:pt x="9958452" y="2743528"/>
                  <a:pt x="9930962" y="2935045"/>
                  <a:pt x="9961485" y="3208196"/>
                </a:cubicBezTo>
                <a:cubicBezTo>
                  <a:pt x="9992008" y="3481347"/>
                  <a:pt x="9970683" y="3556588"/>
                  <a:pt x="9961485" y="3668311"/>
                </a:cubicBezTo>
                <a:cubicBezTo>
                  <a:pt x="9952287" y="3780035"/>
                  <a:pt x="9970945" y="4104271"/>
                  <a:pt x="9961485" y="4241879"/>
                </a:cubicBezTo>
                <a:cubicBezTo>
                  <a:pt x="9952025" y="4379487"/>
                  <a:pt x="9957833" y="4492713"/>
                  <a:pt x="9961485" y="4701993"/>
                </a:cubicBezTo>
                <a:cubicBezTo>
                  <a:pt x="9965137" y="4911273"/>
                  <a:pt x="9968253" y="5420120"/>
                  <a:pt x="9961485" y="5672646"/>
                </a:cubicBezTo>
                <a:cubicBezTo>
                  <a:pt x="9760477" y="5653515"/>
                  <a:pt x="9496647" y="5705472"/>
                  <a:pt x="9098156" y="5672646"/>
                </a:cubicBezTo>
                <a:cubicBezTo>
                  <a:pt x="8699665" y="5639820"/>
                  <a:pt x="8745291" y="5651314"/>
                  <a:pt x="8434057" y="5672646"/>
                </a:cubicBezTo>
                <a:cubicBezTo>
                  <a:pt x="8122823" y="5693978"/>
                  <a:pt x="7878581" y="5640471"/>
                  <a:pt x="7670343" y="5672646"/>
                </a:cubicBezTo>
                <a:cubicBezTo>
                  <a:pt x="7462105" y="5704821"/>
                  <a:pt x="7275503" y="5690228"/>
                  <a:pt x="7105859" y="5672646"/>
                </a:cubicBezTo>
                <a:cubicBezTo>
                  <a:pt x="6936215" y="5655064"/>
                  <a:pt x="6607220" y="5690588"/>
                  <a:pt x="6242531" y="5672646"/>
                </a:cubicBezTo>
                <a:cubicBezTo>
                  <a:pt x="5877842" y="5654704"/>
                  <a:pt x="5904306" y="5649520"/>
                  <a:pt x="5678046" y="5672646"/>
                </a:cubicBezTo>
                <a:cubicBezTo>
                  <a:pt x="5451787" y="5695772"/>
                  <a:pt x="5388030" y="5652389"/>
                  <a:pt x="5113562" y="5672646"/>
                </a:cubicBezTo>
                <a:cubicBezTo>
                  <a:pt x="4839094" y="5692903"/>
                  <a:pt x="4615774" y="5649943"/>
                  <a:pt x="4250234" y="5672646"/>
                </a:cubicBezTo>
                <a:cubicBezTo>
                  <a:pt x="3884694" y="5695349"/>
                  <a:pt x="3886201" y="5679957"/>
                  <a:pt x="3586135" y="5672646"/>
                </a:cubicBezTo>
                <a:cubicBezTo>
                  <a:pt x="3286069" y="5665335"/>
                  <a:pt x="3302817" y="5676238"/>
                  <a:pt x="3220880" y="5672646"/>
                </a:cubicBezTo>
                <a:cubicBezTo>
                  <a:pt x="3138944" y="5669054"/>
                  <a:pt x="2812596" y="5670569"/>
                  <a:pt x="2656396" y="5672646"/>
                </a:cubicBezTo>
                <a:cubicBezTo>
                  <a:pt x="2500196" y="5674723"/>
                  <a:pt x="2157761" y="5679219"/>
                  <a:pt x="1793067" y="5672646"/>
                </a:cubicBezTo>
                <a:cubicBezTo>
                  <a:pt x="1428373" y="5666073"/>
                  <a:pt x="1300799" y="5639446"/>
                  <a:pt x="1128968" y="5672646"/>
                </a:cubicBezTo>
                <a:cubicBezTo>
                  <a:pt x="957137" y="5705846"/>
                  <a:pt x="887290" y="5689423"/>
                  <a:pt x="763714" y="5672646"/>
                </a:cubicBezTo>
                <a:cubicBezTo>
                  <a:pt x="640138" y="5655869"/>
                  <a:pt x="336966" y="5652383"/>
                  <a:pt x="0" y="5672646"/>
                </a:cubicBezTo>
                <a:cubicBezTo>
                  <a:pt x="-20220" y="5367346"/>
                  <a:pt x="1487" y="5178225"/>
                  <a:pt x="0" y="5042352"/>
                </a:cubicBezTo>
                <a:cubicBezTo>
                  <a:pt x="-1487" y="4906479"/>
                  <a:pt x="34344" y="4538822"/>
                  <a:pt x="0" y="4298605"/>
                </a:cubicBezTo>
                <a:cubicBezTo>
                  <a:pt x="-34344" y="4058388"/>
                  <a:pt x="21228" y="3913953"/>
                  <a:pt x="0" y="3668311"/>
                </a:cubicBezTo>
                <a:cubicBezTo>
                  <a:pt x="-21228" y="3422669"/>
                  <a:pt x="-8255" y="3157442"/>
                  <a:pt x="0" y="2924564"/>
                </a:cubicBezTo>
                <a:cubicBezTo>
                  <a:pt x="8255" y="2691686"/>
                  <a:pt x="-23253" y="2532207"/>
                  <a:pt x="0" y="2237544"/>
                </a:cubicBezTo>
                <a:cubicBezTo>
                  <a:pt x="23253" y="1942881"/>
                  <a:pt x="-25623" y="1734071"/>
                  <a:pt x="0" y="1493797"/>
                </a:cubicBezTo>
                <a:cubicBezTo>
                  <a:pt x="25623" y="1253523"/>
                  <a:pt x="-25647" y="1021826"/>
                  <a:pt x="0" y="806776"/>
                </a:cubicBezTo>
                <a:cubicBezTo>
                  <a:pt x="25647" y="591726"/>
                  <a:pt x="11815" y="361099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7784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501206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E91A-7981-4728-2170-790371282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BE210-07C4-512F-30A7-C391C2F7F20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Página de </a:t>
            </a:r>
            <a:r>
              <a:rPr lang="en-GB" sz="3000" b="1" err="1">
                <a:latin typeface="+mj-lt"/>
              </a:rPr>
              <a:t>Inventário</a:t>
            </a:r>
            <a:endParaRPr lang="en-GB" sz="30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1455A6-52A9-398D-AAA4-A6ED9177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10" y="740018"/>
            <a:ext cx="9555891" cy="5371968"/>
          </a:xfrm>
          <a:custGeom>
            <a:avLst/>
            <a:gdLst>
              <a:gd name="connsiteX0" fmla="*/ 0 w 9555891"/>
              <a:gd name="connsiteY0" fmla="*/ 0 h 5371968"/>
              <a:gd name="connsiteX1" fmla="*/ 395887 w 9555891"/>
              <a:gd name="connsiteY1" fmla="*/ 0 h 5371968"/>
              <a:gd name="connsiteX2" fmla="*/ 1174009 w 9555891"/>
              <a:gd name="connsiteY2" fmla="*/ 0 h 5371968"/>
              <a:gd name="connsiteX3" fmla="*/ 1761014 w 9555891"/>
              <a:gd name="connsiteY3" fmla="*/ 0 h 5371968"/>
              <a:gd name="connsiteX4" fmla="*/ 2634696 w 9555891"/>
              <a:gd name="connsiteY4" fmla="*/ 0 h 5371968"/>
              <a:gd name="connsiteX5" fmla="*/ 3412818 w 9555891"/>
              <a:gd name="connsiteY5" fmla="*/ 0 h 5371968"/>
              <a:gd name="connsiteX6" fmla="*/ 4190941 w 9555891"/>
              <a:gd name="connsiteY6" fmla="*/ 0 h 5371968"/>
              <a:gd name="connsiteX7" fmla="*/ 4969063 w 9555891"/>
              <a:gd name="connsiteY7" fmla="*/ 0 h 5371968"/>
              <a:gd name="connsiteX8" fmla="*/ 5842745 w 9555891"/>
              <a:gd name="connsiteY8" fmla="*/ 0 h 5371968"/>
              <a:gd name="connsiteX9" fmla="*/ 6429750 w 9555891"/>
              <a:gd name="connsiteY9" fmla="*/ 0 h 5371968"/>
              <a:gd name="connsiteX10" fmla="*/ 7207872 w 9555891"/>
              <a:gd name="connsiteY10" fmla="*/ 0 h 5371968"/>
              <a:gd name="connsiteX11" fmla="*/ 8081554 w 9555891"/>
              <a:gd name="connsiteY11" fmla="*/ 0 h 5371968"/>
              <a:gd name="connsiteX12" fmla="*/ 8955235 w 9555891"/>
              <a:gd name="connsiteY12" fmla="*/ 0 h 5371968"/>
              <a:gd name="connsiteX13" fmla="*/ 9555891 w 9555891"/>
              <a:gd name="connsiteY13" fmla="*/ 0 h 5371968"/>
              <a:gd name="connsiteX14" fmla="*/ 9555891 w 9555891"/>
              <a:gd name="connsiteY14" fmla="*/ 671496 h 5371968"/>
              <a:gd name="connsiteX15" fmla="*/ 9555891 w 9555891"/>
              <a:gd name="connsiteY15" fmla="*/ 1181833 h 5371968"/>
              <a:gd name="connsiteX16" fmla="*/ 9555891 w 9555891"/>
              <a:gd name="connsiteY16" fmla="*/ 1960768 h 5371968"/>
              <a:gd name="connsiteX17" fmla="*/ 9555891 w 9555891"/>
              <a:gd name="connsiteY17" fmla="*/ 2632264 h 5371968"/>
              <a:gd name="connsiteX18" fmla="*/ 9555891 w 9555891"/>
              <a:gd name="connsiteY18" fmla="*/ 3142601 h 5371968"/>
              <a:gd name="connsiteX19" fmla="*/ 9555891 w 9555891"/>
              <a:gd name="connsiteY19" fmla="*/ 3760378 h 5371968"/>
              <a:gd name="connsiteX20" fmla="*/ 9555891 w 9555891"/>
              <a:gd name="connsiteY20" fmla="*/ 4378154 h 5371968"/>
              <a:gd name="connsiteX21" fmla="*/ 9555891 w 9555891"/>
              <a:gd name="connsiteY21" fmla="*/ 5371968 h 5371968"/>
              <a:gd name="connsiteX22" fmla="*/ 8777768 w 9555891"/>
              <a:gd name="connsiteY22" fmla="*/ 5371968 h 5371968"/>
              <a:gd name="connsiteX23" fmla="*/ 7904087 w 9555891"/>
              <a:gd name="connsiteY23" fmla="*/ 5371968 h 5371968"/>
              <a:gd name="connsiteX24" fmla="*/ 7317082 w 9555891"/>
              <a:gd name="connsiteY24" fmla="*/ 5371968 h 5371968"/>
              <a:gd name="connsiteX25" fmla="*/ 6825636 w 9555891"/>
              <a:gd name="connsiteY25" fmla="*/ 5371968 h 5371968"/>
              <a:gd name="connsiteX26" fmla="*/ 6047514 w 9555891"/>
              <a:gd name="connsiteY26" fmla="*/ 5371968 h 5371968"/>
              <a:gd name="connsiteX27" fmla="*/ 5364950 w 9555891"/>
              <a:gd name="connsiteY27" fmla="*/ 5371968 h 5371968"/>
              <a:gd name="connsiteX28" fmla="*/ 4969063 w 9555891"/>
              <a:gd name="connsiteY28" fmla="*/ 5371968 h 5371968"/>
              <a:gd name="connsiteX29" fmla="*/ 4477617 w 9555891"/>
              <a:gd name="connsiteY29" fmla="*/ 5371968 h 5371968"/>
              <a:gd name="connsiteX30" fmla="*/ 3795054 w 9555891"/>
              <a:gd name="connsiteY30" fmla="*/ 5371968 h 5371968"/>
              <a:gd name="connsiteX31" fmla="*/ 3303608 w 9555891"/>
              <a:gd name="connsiteY31" fmla="*/ 5371968 h 5371968"/>
              <a:gd name="connsiteX32" fmla="*/ 2525485 w 9555891"/>
              <a:gd name="connsiteY32" fmla="*/ 5371968 h 5371968"/>
              <a:gd name="connsiteX33" fmla="*/ 2129599 w 9555891"/>
              <a:gd name="connsiteY33" fmla="*/ 5371968 h 5371968"/>
              <a:gd name="connsiteX34" fmla="*/ 1733712 w 9555891"/>
              <a:gd name="connsiteY34" fmla="*/ 5371968 h 5371968"/>
              <a:gd name="connsiteX35" fmla="*/ 1051148 w 9555891"/>
              <a:gd name="connsiteY35" fmla="*/ 5371968 h 5371968"/>
              <a:gd name="connsiteX36" fmla="*/ 0 w 9555891"/>
              <a:gd name="connsiteY36" fmla="*/ 5371968 h 5371968"/>
              <a:gd name="connsiteX37" fmla="*/ 0 w 9555891"/>
              <a:gd name="connsiteY37" fmla="*/ 4861631 h 5371968"/>
              <a:gd name="connsiteX38" fmla="*/ 0 w 9555891"/>
              <a:gd name="connsiteY38" fmla="*/ 4243855 h 5371968"/>
              <a:gd name="connsiteX39" fmla="*/ 0 w 9555891"/>
              <a:gd name="connsiteY39" fmla="*/ 3626078 h 5371968"/>
              <a:gd name="connsiteX40" fmla="*/ 0 w 9555891"/>
              <a:gd name="connsiteY40" fmla="*/ 3062022 h 5371968"/>
              <a:gd name="connsiteX41" fmla="*/ 0 w 9555891"/>
              <a:gd name="connsiteY41" fmla="*/ 2390526 h 5371968"/>
              <a:gd name="connsiteX42" fmla="*/ 0 w 9555891"/>
              <a:gd name="connsiteY42" fmla="*/ 1611590 h 5371968"/>
              <a:gd name="connsiteX43" fmla="*/ 0 w 9555891"/>
              <a:gd name="connsiteY43" fmla="*/ 940094 h 5371968"/>
              <a:gd name="connsiteX44" fmla="*/ 0 w 9555891"/>
              <a:gd name="connsiteY44" fmla="*/ 0 h 537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555891" h="5371968" fill="none" extrusionOk="0">
                <a:moveTo>
                  <a:pt x="0" y="0"/>
                </a:moveTo>
                <a:cubicBezTo>
                  <a:pt x="163173" y="8176"/>
                  <a:pt x="262783" y="-16633"/>
                  <a:pt x="395887" y="0"/>
                </a:cubicBezTo>
                <a:cubicBezTo>
                  <a:pt x="528991" y="16633"/>
                  <a:pt x="891533" y="-32245"/>
                  <a:pt x="1174009" y="0"/>
                </a:cubicBezTo>
                <a:cubicBezTo>
                  <a:pt x="1456485" y="32245"/>
                  <a:pt x="1469033" y="-28526"/>
                  <a:pt x="1761014" y="0"/>
                </a:cubicBezTo>
                <a:cubicBezTo>
                  <a:pt x="2052996" y="28526"/>
                  <a:pt x="2257713" y="-11362"/>
                  <a:pt x="2634696" y="0"/>
                </a:cubicBezTo>
                <a:cubicBezTo>
                  <a:pt x="3011679" y="11362"/>
                  <a:pt x="3029654" y="33703"/>
                  <a:pt x="3412818" y="0"/>
                </a:cubicBezTo>
                <a:cubicBezTo>
                  <a:pt x="3795982" y="-33703"/>
                  <a:pt x="3895213" y="4459"/>
                  <a:pt x="4190941" y="0"/>
                </a:cubicBezTo>
                <a:cubicBezTo>
                  <a:pt x="4486669" y="-4459"/>
                  <a:pt x="4718419" y="2317"/>
                  <a:pt x="4969063" y="0"/>
                </a:cubicBezTo>
                <a:cubicBezTo>
                  <a:pt x="5219707" y="-2317"/>
                  <a:pt x="5409376" y="36887"/>
                  <a:pt x="5842745" y="0"/>
                </a:cubicBezTo>
                <a:cubicBezTo>
                  <a:pt x="6276114" y="-36887"/>
                  <a:pt x="6279272" y="28649"/>
                  <a:pt x="6429750" y="0"/>
                </a:cubicBezTo>
                <a:cubicBezTo>
                  <a:pt x="6580228" y="-28649"/>
                  <a:pt x="7027173" y="-36996"/>
                  <a:pt x="7207872" y="0"/>
                </a:cubicBezTo>
                <a:cubicBezTo>
                  <a:pt x="7388571" y="36996"/>
                  <a:pt x="7815908" y="40142"/>
                  <a:pt x="8081554" y="0"/>
                </a:cubicBezTo>
                <a:cubicBezTo>
                  <a:pt x="8347200" y="-40142"/>
                  <a:pt x="8571373" y="-26626"/>
                  <a:pt x="8955235" y="0"/>
                </a:cubicBezTo>
                <a:cubicBezTo>
                  <a:pt x="9339097" y="26626"/>
                  <a:pt x="9337862" y="-564"/>
                  <a:pt x="9555891" y="0"/>
                </a:cubicBezTo>
                <a:cubicBezTo>
                  <a:pt x="9575022" y="178492"/>
                  <a:pt x="9579170" y="531499"/>
                  <a:pt x="9555891" y="671496"/>
                </a:cubicBezTo>
                <a:cubicBezTo>
                  <a:pt x="9532612" y="811493"/>
                  <a:pt x="9557942" y="994684"/>
                  <a:pt x="9555891" y="1181833"/>
                </a:cubicBezTo>
                <a:cubicBezTo>
                  <a:pt x="9553840" y="1368982"/>
                  <a:pt x="9560618" y="1698376"/>
                  <a:pt x="9555891" y="1960768"/>
                </a:cubicBezTo>
                <a:cubicBezTo>
                  <a:pt x="9551164" y="2223160"/>
                  <a:pt x="9538951" y="2387967"/>
                  <a:pt x="9555891" y="2632264"/>
                </a:cubicBezTo>
                <a:cubicBezTo>
                  <a:pt x="9572831" y="2876561"/>
                  <a:pt x="9581000" y="2939751"/>
                  <a:pt x="9555891" y="3142601"/>
                </a:cubicBezTo>
                <a:cubicBezTo>
                  <a:pt x="9530782" y="3345451"/>
                  <a:pt x="9541321" y="3500857"/>
                  <a:pt x="9555891" y="3760378"/>
                </a:cubicBezTo>
                <a:cubicBezTo>
                  <a:pt x="9570461" y="4019899"/>
                  <a:pt x="9556908" y="4094069"/>
                  <a:pt x="9555891" y="4378154"/>
                </a:cubicBezTo>
                <a:cubicBezTo>
                  <a:pt x="9554874" y="4662239"/>
                  <a:pt x="9556478" y="5164995"/>
                  <a:pt x="9555891" y="5371968"/>
                </a:cubicBezTo>
                <a:cubicBezTo>
                  <a:pt x="9200906" y="5372921"/>
                  <a:pt x="9134592" y="5355251"/>
                  <a:pt x="8777768" y="5371968"/>
                </a:cubicBezTo>
                <a:cubicBezTo>
                  <a:pt x="8420944" y="5388685"/>
                  <a:pt x="8137652" y="5353772"/>
                  <a:pt x="7904087" y="5371968"/>
                </a:cubicBezTo>
                <a:cubicBezTo>
                  <a:pt x="7670522" y="5390164"/>
                  <a:pt x="7562647" y="5395797"/>
                  <a:pt x="7317082" y="5371968"/>
                </a:cubicBezTo>
                <a:cubicBezTo>
                  <a:pt x="7071518" y="5348139"/>
                  <a:pt x="6942321" y="5369876"/>
                  <a:pt x="6825636" y="5371968"/>
                </a:cubicBezTo>
                <a:cubicBezTo>
                  <a:pt x="6708951" y="5374060"/>
                  <a:pt x="6278399" y="5385164"/>
                  <a:pt x="6047514" y="5371968"/>
                </a:cubicBezTo>
                <a:cubicBezTo>
                  <a:pt x="5816629" y="5358772"/>
                  <a:pt x="5629699" y="5356297"/>
                  <a:pt x="5364950" y="5371968"/>
                </a:cubicBezTo>
                <a:cubicBezTo>
                  <a:pt x="5100201" y="5387639"/>
                  <a:pt x="5155269" y="5380944"/>
                  <a:pt x="4969063" y="5371968"/>
                </a:cubicBezTo>
                <a:cubicBezTo>
                  <a:pt x="4782857" y="5362992"/>
                  <a:pt x="4707195" y="5396399"/>
                  <a:pt x="4477617" y="5371968"/>
                </a:cubicBezTo>
                <a:cubicBezTo>
                  <a:pt x="4248039" y="5347537"/>
                  <a:pt x="3972320" y="5396315"/>
                  <a:pt x="3795054" y="5371968"/>
                </a:cubicBezTo>
                <a:cubicBezTo>
                  <a:pt x="3617788" y="5347621"/>
                  <a:pt x="3500540" y="5355778"/>
                  <a:pt x="3303608" y="5371968"/>
                </a:cubicBezTo>
                <a:cubicBezTo>
                  <a:pt x="3106676" y="5388158"/>
                  <a:pt x="2799474" y="5392289"/>
                  <a:pt x="2525485" y="5371968"/>
                </a:cubicBezTo>
                <a:cubicBezTo>
                  <a:pt x="2251496" y="5351647"/>
                  <a:pt x="2246348" y="5366294"/>
                  <a:pt x="2129599" y="5371968"/>
                </a:cubicBezTo>
                <a:cubicBezTo>
                  <a:pt x="2012850" y="5377642"/>
                  <a:pt x="1902808" y="5357696"/>
                  <a:pt x="1733712" y="5371968"/>
                </a:cubicBezTo>
                <a:cubicBezTo>
                  <a:pt x="1564616" y="5386240"/>
                  <a:pt x="1317137" y="5391628"/>
                  <a:pt x="1051148" y="5371968"/>
                </a:cubicBezTo>
                <a:cubicBezTo>
                  <a:pt x="785159" y="5352308"/>
                  <a:pt x="492953" y="5385660"/>
                  <a:pt x="0" y="5371968"/>
                </a:cubicBezTo>
                <a:cubicBezTo>
                  <a:pt x="-14463" y="5149755"/>
                  <a:pt x="-24836" y="5105704"/>
                  <a:pt x="0" y="4861631"/>
                </a:cubicBezTo>
                <a:cubicBezTo>
                  <a:pt x="24836" y="4617558"/>
                  <a:pt x="17895" y="4496663"/>
                  <a:pt x="0" y="4243855"/>
                </a:cubicBezTo>
                <a:cubicBezTo>
                  <a:pt x="-17895" y="3991047"/>
                  <a:pt x="25175" y="3890782"/>
                  <a:pt x="0" y="3626078"/>
                </a:cubicBezTo>
                <a:cubicBezTo>
                  <a:pt x="-25175" y="3361374"/>
                  <a:pt x="-12640" y="3239110"/>
                  <a:pt x="0" y="3062022"/>
                </a:cubicBezTo>
                <a:cubicBezTo>
                  <a:pt x="12640" y="2884934"/>
                  <a:pt x="17535" y="2577164"/>
                  <a:pt x="0" y="2390526"/>
                </a:cubicBezTo>
                <a:cubicBezTo>
                  <a:pt x="-17535" y="2203888"/>
                  <a:pt x="38391" y="1849308"/>
                  <a:pt x="0" y="1611590"/>
                </a:cubicBezTo>
                <a:cubicBezTo>
                  <a:pt x="-38391" y="1373872"/>
                  <a:pt x="-5485" y="1257911"/>
                  <a:pt x="0" y="940094"/>
                </a:cubicBezTo>
                <a:cubicBezTo>
                  <a:pt x="5485" y="622277"/>
                  <a:pt x="-32986" y="308404"/>
                  <a:pt x="0" y="0"/>
                </a:cubicBezTo>
                <a:close/>
              </a:path>
              <a:path w="9555891" h="5371968" stroke="0" extrusionOk="0">
                <a:moveTo>
                  <a:pt x="0" y="0"/>
                </a:moveTo>
                <a:cubicBezTo>
                  <a:pt x="79674" y="8363"/>
                  <a:pt x="276682" y="-18285"/>
                  <a:pt x="395887" y="0"/>
                </a:cubicBezTo>
                <a:cubicBezTo>
                  <a:pt x="515092" y="18285"/>
                  <a:pt x="999725" y="-18327"/>
                  <a:pt x="1269568" y="0"/>
                </a:cubicBezTo>
                <a:cubicBezTo>
                  <a:pt x="1539411" y="18327"/>
                  <a:pt x="1764048" y="19111"/>
                  <a:pt x="1952132" y="0"/>
                </a:cubicBezTo>
                <a:cubicBezTo>
                  <a:pt x="2140216" y="-19111"/>
                  <a:pt x="2597021" y="-40610"/>
                  <a:pt x="2825813" y="0"/>
                </a:cubicBezTo>
                <a:cubicBezTo>
                  <a:pt x="3054605" y="40610"/>
                  <a:pt x="3260689" y="-12359"/>
                  <a:pt x="3508377" y="0"/>
                </a:cubicBezTo>
                <a:cubicBezTo>
                  <a:pt x="3756065" y="12359"/>
                  <a:pt x="4045516" y="15849"/>
                  <a:pt x="4382059" y="0"/>
                </a:cubicBezTo>
                <a:cubicBezTo>
                  <a:pt x="4718602" y="-15849"/>
                  <a:pt x="4696707" y="7420"/>
                  <a:pt x="4873504" y="0"/>
                </a:cubicBezTo>
                <a:cubicBezTo>
                  <a:pt x="5050302" y="-7420"/>
                  <a:pt x="5108255" y="-11271"/>
                  <a:pt x="5269391" y="0"/>
                </a:cubicBezTo>
                <a:cubicBezTo>
                  <a:pt x="5430527" y="11271"/>
                  <a:pt x="5775860" y="-18024"/>
                  <a:pt x="5951955" y="0"/>
                </a:cubicBezTo>
                <a:cubicBezTo>
                  <a:pt x="6128050" y="18024"/>
                  <a:pt x="6411681" y="27372"/>
                  <a:pt x="6825636" y="0"/>
                </a:cubicBezTo>
                <a:cubicBezTo>
                  <a:pt x="7239591" y="-27372"/>
                  <a:pt x="7227430" y="-14602"/>
                  <a:pt x="7412641" y="0"/>
                </a:cubicBezTo>
                <a:cubicBezTo>
                  <a:pt x="7597853" y="14602"/>
                  <a:pt x="7892552" y="-5021"/>
                  <a:pt x="8095205" y="0"/>
                </a:cubicBezTo>
                <a:cubicBezTo>
                  <a:pt x="8297858" y="5021"/>
                  <a:pt x="8502780" y="23393"/>
                  <a:pt x="8777768" y="0"/>
                </a:cubicBezTo>
                <a:cubicBezTo>
                  <a:pt x="9052756" y="-23393"/>
                  <a:pt x="9333580" y="7297"/>
                  <a:pt x="9555891" y="0"/>
                </a:cubicBezTo>
                <a:cubicBezTo>
                  <a:pt x="9570820" y="351893"/>
                  <a:pt x="9542383" y="610190"/>
                  <a:pt x="9555891" y="778935"/>
                </a:cubicBezTo>
                <a:cubicBezTo>
                  <a:pt x="9569399" y="947681"/>
                  <a:pt x="9525469" y="1112059"/>
                  <a:pt x="9555891" y="1396712"/>
                </a:cubicBezTo>
                <a:cubicBezTo>
                  <a:pt x="9586313" y="1681365"/>
                  <a:pt x="9551782" y="1872710"/>
                  <a:pt x="9555891" y="2068208"/>
                </a:cubicBezTo>
                <a:cubicBezTo>
                  <a:pt x="9560000" y="2263706"/>
                  <a:pt x="9528318" y="2532460"/>
                  <a:pt x="9555891" y="2847143"/>
                </a:cubicBezTo>
                <a:cubicBezTo>
                  <a:pt x="9583464" y="3161827"/>
                  <a:pt x="9571507" y="3151185"/>
                  <a:pt x="9555891" y="3357480"/>
                </a:cubicBezTo>
                <a:cubicBezTo>
                  <a:pt x="9540275" y="3563775"/>
                  <a:pt x="9528923" y="3883426"/>
                  <a:pt x="9555891" y="4136415"/>
                </a:cubicBezTo>
                <a:cubicBezTo>
                  <a:pt x="9582859" y="4389404"/>
                  <a:pt x="9508111" y="4858458"/>
                  <a:pt x="9555891" y="5371968"/>
                </a:cubicBezTo>
                <a:cubicBezTo>
                  <a:pt x="9346079" y="5395837"/>
                  <a:pt x="9113833" y="5346065"/>
                  <a:pt x="8968886" y="5371968"/>
                </a:cubicBezTo>
                <a:cubicBezTo>
                  <a:pt x="8823939" y="5397871"/>
                  <a:pt x="8706367" y="5348433"/>
                  <a:pt x="8477440" y="5371968"/>
                </a:cubicBezTo>
                <a:cubicBezTo>
                  <a:pt x="8248513" y="5395503"/>
                  <a:pt x="8221871" y="5352330"/>
                  <a:pt x="8081554" y="5371968"/>
                </a:cubicBezTo>
                <a:cubicBezTo>
                  <a:pt x="7941237" y="5391606"/>
                  <a:pt x="7609914" y="5393297"/>
                  <a:pt x="7207872" y="5371968"/>
                </a:cubicBezTo>
                <a:cubicBezTo>
                  <a:pt x="6805830" y="5350639"/>
                  <a:pt x="6936854" y="5364377"/>
                  <a:pt x="6716426" y="5371968"/>
                </a:cubicBezTo>
                <a:cubicBezTo>
                  <a:pt x="6495998" y="5379559"/>
                  <a:pt x="6510974" y="5382090"/>
                  <a:pt x="6320539" y="5371968"/>
                </a:cubicBezTo>
                <a:cubicBezTo>
                  <a:pt x="6130104" y="5361846"/>
                  <a:pt x="5730582" y="5378309"/>
                  <a:pt x="5542417" y="5371968"/>
                </a:cubicBezTo>
                <a:cubicBezTo>
                  <a:pt x="5354252" y="5365627"/>
                  <a:pt x="5063125" y="5349780"/>
                  <a:pt x="4859853" y="5371968"/>
                </a:cubicBezTo>
                <a:cubicBezTo>
                  <a:pt x="4656581" y="5394156"/>
                  <a:pt x="4492990" y="5376033"/>
                  <a:pt x="4368407" y="5371968"/>
                </a:cubicBezTo>
                <a:cubicBezTo>
                  <a:pt x="4243824" y="5367903"/>
                  <a:pt x="4011617" y="5345218"/>
                  <a:pt x="3781403" y="5371968"/>
                </a:cubicBezTo>
                <a:cubicBezTo>
                  <a:pt x="3551189" y="5398718"/>
                  <a:pt x="3421161" y="5375196"/>
                  <a:pt x="3289957" y="5371968"/>
                </a:cubicBezTo>
                <a:cubicBezTo>
                  <a:pt x="3158753" y="5368740"/>
                  <a:pt x="2984635" y="5353127"/>
                  <a:pt x="2798511" y="5371968"/>
                </a:cubicBezTo>
                <a:cubicBezTo>
                  <a:pt x="2612387" y="5390809"/>
                  <a:pt x="2489583" y="5379948"/>
                  <a:pt x="2402624" y="5371968"/>
                </a:cubicBezTo>
                <a:cubicBezTo>
                  <a:pt x="2315665" y="5363988"/>
                  <a:pt x="2165616" y="5373631"/>
                  <a:pt x="2006737" y="5371968"/>
                </a:cubicBezTo>
                <a:cubicBezTo>
                  <a:pt x="1847858" y="5370305"/>
                  <a:pt x="1349171" y="5345007"/>
                  <a:pt x="1133056" y="5371968"/>
                </a:cubicBezTo>
                <a:cubicBezTo>
                  <a:pt x="916941" y="5398929"/>
                  <a:pt x="867131" y="5355291"/>
                  <a:pt x="641610" y="5371968"/>
                </a:cubicBezTo>
                <a:cubicBezTo>
                  <a:pt x="416089" y="5388645"/>
                  <a:pt x="275002" y="5389026"/>
                  <a:pt x="0" y="5371968"/>
                </a:cubicBezTo>
                <a:cubicBezTo>
                  <a:pt x="7271" y="5166150"/>
                  <a:pt x="21095" y="5081943"/>
                  <a:pt x="0" y="4861631"/>
                </a:cubicBezTo>
                <a:cubicBezTo>
                  <a:pt x="-21095" y="4641319"/>
                  <a:pt x="-11132" y="4541488"/>
                  <a:pt x="0" y="4243855"/>
                </a:cubicBezTo>
                <a:cubicBezTo>
                  <a:pt x="11132" y="3946222"/>
                  <a:pt x="-21085" y="3909963"/>
                  <a:pt x="0" y="3679798"/>
                </a:cubicBezTo>
                <a:cubicBezTo>
                  <a:pt x="21085" y="3449633"/>
                  <a:pt x="14565" y="3230961"/>
                  <a:pt x="0" y="3062022"/>
                </a:cubicBezTo>
                <a:cubicBezTo>
                  <a:pt x="-14565" y="2893083"/>
                  <a:pt x="1042" y="2726088"/>
                  <a:pt x="0" y="2444245"/>
                </a:cubicBezTo>
                <a:cubicBezTo>
                  <a:pt x="-1042" y="2162402"/>
                  <a:pt x="7889" y="2082785"/>
                  <a:pt x="0" y="1880189"/>
                </a:cubicBezTo>
                <a:cubicBezTo>
                  <a:pt x="-7889" y="1677593"/>
                  <a:pt x="20116" y="1336856"/>
                  <a:pt x="0" y="1101253"/>
                </a:cubicBezTo>
                <a:cubicBezTo>
                  <a:pt x="-20116" y="865650"/>
                  <a:pt x="-23651" y="454660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63810663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94409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E91A-7981-4728-2170-790371282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BE210-07C4-512F-30A7-C391C2F7F20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Página de </a:t>
            </a:r>
            <a:r>
              <a:rPr lang="en-GB" sz="3000" b="1" err="1">
                <a:latin typeface="+mj-lt"/>
              </a:rPr>
              <a:t>Catálogo</a:t>
            </a:r>
            <a:endParaRPr lang="en-GB" sz="30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79E823-76C7-22FE-FF2A-18B7453F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43" y="783028"/>
            <a:ext cx="9813324" cy="5519351"/>
          </a:xfrm>
          <a:custGeom>
            <a:avLst/>
            <a:gdLst>
              <a:gd name="connsiteX0" fmla="*/ 0 w 9813324"/>
              <a:gd name="connsiteY0" fmla="*/ 0 h 5519351"/>
              <a:gd name="connsiteX1" fmla="*/ 752355 w 9813324"/>
              <a:gd name="connsiteY1" fmla="*/ 0 h 5519351"/>
              <a:gd name="connsiteX2" fmla="*/ 1602843 w 9813324"/>
              <a:gd name="connsiteY2" fmla="*/ 0 h 5519351"/>
              <a:gd name="connsiteX3" fmla="*/ 2257065 w 9813324"/>
              <a:gd name="connsiteY3" fmla="*/ 0 h 5519351"/>
              <a:gd name="connsiteX4" fmla="*/ 2616886 w 9813324"/>
              <a:gd name="connsiteY4" fmla="*/ 0 h 5519351"/>
              <a:gd name="connsiteX5" fmla="*/ 3369241 w 9813324"/>
              <a:gd name="connsiteY5" fmla="*/ 0 h 5519351"/>
              <a:gd name="connsiteX6" fmla="*/ 4219729 w 9813324"/>
              <a:gd name="connsiteY6" fmla="*/ 0 h 5519351"/>
              <a:gd name="connsiteX7" fmla="*/ 4677684 w 9813324"/>
              <a:gd name="connsiteY7" fmla="*/ 0 h 5519351"/>
              <a:gd name="connsiteX8" fmla="*/ 5430039 w 9813324"/>
              <a:gd name="connsiteY8" fmla="*/ 0 h 5519351"/>
              <a:gd name="connsiteX9" fmla="*/ 5789861 w 9813324"/>
              <a:gd name="connsiteY9" fmla="*/ 0 h 5519351"/>
              <a:gd name="connsiteX10" fmla="*/ 6444083 w 9813324"/>
              <a:gd name="connsiteY10" fmla="*/ 0 h 5519351"/>
              <a:gd name="connsiteX11" fmla="*/ 6902038 w 9813324"/>
              <a:gd name="connsiteY11" fmla="*/ 0 h 5519351"/>
              <a:gd name="connsiteX12" fmla="*/ 7261860 w 9813324"/>
              <a:gd name="connsiteY12" fmla="*/ 0 h 5519351"/>
              <a:gd name="connsiteX13" fmla="*/ 7817948 w 9813324"/>
              <a:gd name="connsiteY13" fmla="*/ 0 h 5519351"/>
              <a:gd name="connsiteX14" fmla="*/ 8668436 w 9813324"/>
              <a:gd name="connsiteY14" fmla="*/ 0 h 5519351"/>
              <a:gd name="connsiteX15" fmla="*/ 9126391 w 9813324"/>
              <a:gd name="connsiteY15" fmla="*/ 0 h 5519351"/>
              <a:gd name="connsiteX16" fmla="*/ 9813324 w 9813324"/>
              <a:gd name="connsiteY16" fmla="*/ 0 h 5519351"/>
              <a:gd name="connsiteX17" fmla="*/ 9813324 w 9813324"/>
              <a:gd name="connsiteY17" fmla="*/ 634725 h 5519351"/>
              <a:gd name="connsiteX18" fmla="*/ 9813324 w 9813324"/>
              <a:gd name="connsiteY18" fmla="*/ 1379838 h 5519351"/>
              <a:gd name="connsiteX19" fmla="*/ 9813324 w 9813324"/>
              <a:gd name="connsiteY19" fmla="*/ 2180144 h 5519351"/>
              <a:gd name="connsiteX20" fmla="*/ 9813324 w 9813324"/>
              <a:gd name="connsiteY20" fmla="*/ 2870063 h 5519351"/>
              <a:gd name="connsiteX21" fmla="*/ 9813324 w 9813324"/>
              <a:gd name="connsiteY21" fmla="*/ 3559981 h 5519351"/>
              <a:gd name="connsiteX22" fmla="*/ 9813324 w 9813324"/>
              <a:gd name="connsiteY22" fmla="*/ 4194707 h 5519351"/>
              <a:gd name="connsiteX23" fmla="*/ 9813324 w 9813324"/>
              <a:gd name="connsiteY23" fmla="*/ 5519351 h 5519351"/>
              <a:gd name="connsiteX24" fmla="*/ 9257236 w 9813324"/>
              <a:gd name="connsiteY24" fmla="*/ 5519351 h 5519351"/>
              <a:gd name="connsiteX25" fmla="*/ 8406748 w 9813324"/>
              <a:gd name="connsiteY25" fmla="*/ 5519351 h 5519351"/>
              <a:gd name="connsiteX26" fmla="*/ 8046926 w 9813324"/>
              <a:gd name="connsiteY26" fmla="*/ 5519351 h 5519351"/>
              <a:gd name="connsiteX27" fmla="*/ 7196438 w 9813324"/>
              <a:gd name="connsiteY27" fmla="*/ 5519351 h 5519351"/>
              <a:gd name="connsiteX28" fmla="*/ 6836616 w 9813324"/>
              <a:gd name="connsiteY28" fmla="*/ 5519351 h 5519351"/>
              <a:gd name="connsiteX29" fmla="*/ 6378661 w 9813324"/>
              <a:gd name="connsiteY29" fmla="*/ 5519351 h 5519351"/>
              <a:gd name="connsiteX30" fmla="*/ 5920705 w 9813324"/>
              <a:gd name="connsiteY30" fmla="*/ 5519351 h 5519351"/>
              <a:gd name="connsiteX31" fmla="*/ 5560884 w 9813324"/>
              <a:gd name="connsiteY31" fmla="*/ 5519351 h 5519351"/>
              <a:gd name="connsiteX32" fmla="*/ 5102928 w 9813324"/>
              <a:gd name="connsiteY32" fmla="*/ 5519351 h 5519351"/>
              <a:gd name="connsiteX33" fmla="*/ 4546840 w 9813324"/>
              <a:gd name="connsiteY33" fmla="*/ 5519351 h 5519351"/>
              <a:gd name="connsiteX34" fmla="*/ 3990752 w 9813324"/>
              <a:gd name="connsiteY34" fmla="*/ 5519351 h 5519351"/>
              <a:gd name="connsiteX35" fmla="*/ 3140264 w 9813324"/>
              <a:gd name="connsiteY35" fmla="*/ 5519351 h 5519351"/>
              <a:gd name="connsiteX36" fmla="*/ 2682309 w 9813324"/>
              <a:gd name="connsiteY36" fmla="*/ 5519351 h 5519351"/>
              <a:gd name="connsiteX37" fmla="*/ 2322487 w 9813324"/>
              <a:gd name="connsiteY37" fmla="*/ 5519351 h 5519351"/>
              <a:gd name="connsiteX38" fmla="*/ 1962665 w 9813324"/>
              <a:gd name="connsiteY38" fmla="*/ 5519351 h 5519351"/>
              <a:gd name="connsiteX39" fmla="*/ 1602843 w 9813324"/>
              <a:gd name="connsiteY39" fmla="*/ 5519351 h 5519351"/>
              <a:gd name="connsiteX40" fmla="*/ 752355 w 9813324"/>
              <a:gd name="connsiteY40" fmla="*/ 5519351 h 5519351"/>
              <a:gd name="connsiteX41" fmla="*/ 0 w 9813324"/>
              <a:gd name="connsiteY41" fmla="*/ 5519351 h 5519351"/>
              <a:gd name="connsiteX42" fmla="*/ 0 w 9813324"/>
              <a:gd name="connsiteY42" fmla="*/ 4774239 h 5519351"/>
              <a:gd name="connsiteX43" fmla="*/ 0 w 9813324"/>
              <a:gd name="connsiteY43" fmla="*/ 4029126 h 5519351"/>
              <a:gd name="connsiteX44" fmla="*/ 0 w 9813324"/>
              <a:gd name="connsiteY44" fmla="*/ 3284014 h 5519351"/>
              <a:gd name="connsiteX45" fmla="*/ 0 w 9813324"/>
              <a:gd name="connsiteY45" fmla="*/ 2538901 h 5519351"/>
              <a:gd name="connsiteX46" fmla="*/ 0 w 9813324"/>
              <a:gd name="connsiteY46" fmla="*/ 1848983 h 5519351"/>
              <a:gd name="connsiteX47" fmla="*/ 0 w 9813324"/>
              <a:gd name="connsiteY47" fmla="*/ 1324644 h 5519351"/>
              <a:gd name="connsiteX48" fmla="*/ 0 w 9813324"/>
              <a:gd name="connsiteY48" fmla="*/ 0 h 5519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813324" h="5519351" fill="none" extrusionOk="0">
                <a:moveTo>
                  <a:pt x="0" y="0"/>
                </a:moveTo>
                <a:cubicBezTo>
                  <a:pt x="322046" y="37454"/>
                  <a:pt x="513690" y="7701"/>
                  <a:pt x="752355" y="0"/>
                </a:cubicBezTo>
                <a:cubicBezTo>
                  <a:pt x="991020" y="-7701"/>
                  <a:pt x="1231523" y="-46"/>
                  <a:pt x="1602843" y="0"/>
                </a:cubicBezTo>
                <a:cubicBezTo>
                  <a:pt x="1974163" y="46"/>
                  <a:pt x="1992346" y="-15862"/>
                  <a:pt x="2257065" y="0"/>
                </a:cubicBezTo>
                <a:cubicBezTo>
                  <a:pt x="2521784" y="15862"/>
                  <a:pt x="2482213" y="-440"/>
                  <a:pt x="2616886" y="0"/>
                </a:cubicBezTo>
                <a:cubicBezTo>
                  <a:pt x="2751559" y="440"/>
                  <a:pt x="3040023" y="28593"/>
                  <a:pt x="3369241" y="0"/>
                </a:cubicBezTo>
                <a:cubicBezTo>
                  <a:pt x="3698460" y="-28593"/>
                  <a:pt x="4020180" y="22677"/>
                  <a:pt x="4219729" y="0"/>
                </a:cubicBezTo>
                <a:cubicBezTo>
                  <a:pt x="4419278" y="-22677"/>
                  <a:pt x="4454048" y="-2612"/>
                  <a:pt x="4677684" y="0"/>
                </a:cubicBezTo>
                <a:cubicBezTo>
                  <a:pt x="4901320" y="2612"/>
                  <a:pt x="5204840" y="2806"/>
                  <a:pt x="5430039" y="0"/>
                </a:cubicBezTo>
                <a:cubicBezTo>
                  <a:pt x="5655239" y="-2806"/>
                  <a:pt x="5661661" y="3485"/>
                  <a:pt x="5789861" y="0"/>
                </a:cubicBezTo>
                <a:cubicBezTo>
                  <a:pt x="5918061" y="-3485"/>
                  <a:pt x="6263592" y="10490"/>
                  <a:pt x="6444083" y="0"/>
                </a:cubicBezTo>
                <a:cubicBezTo>
                  <a:pt x="6624574" y="-10490"/>
                  <a:pt x="6717512" y="19082"/>
                  <a:pt x="6902038" y="0"/>
                </a:cubicBezTo>
                <a:cubicBezTo>
                  <a:pt x="7086565" y="-19082"/>
                  <a:pt x="7189400" y="-3015"/>
                  <a:pt x="7261860" y="0"/>
                </a:cubicBezTo>
                <a:cubicBezTo>
                  <a:pt x="7334320" y="3015"/>
                  <a:pt x="7572613" y="-25715"/>
                  <a:pt x="7817948" y="0"/>
                </a:cubicBezTo>
                <a:cubicBezTo>
                  <a:pt x="8063283" y="25715"/>
                  <a:pt x="8271363" y="9935"/>
                  <a:pt x="8668436" y="0"/>
                </a:cubicBezTo>
                <a:cubicBezTo>
                  <a:pt x="9065509" y="-9935"/>
                  <a:pt x="9010911" y="-5444"/>
                  <a:pt x="9126391" y="0"/>
                </a:cubicBezTo>
                <a:cubicBezTo>
                  <a:pt x="9241872" y="5444"/>
                  <a:pt x="9565317" y="23376"/>
                  <a:pt x="9813324" y="0"/>
                </a:cubicBezTo>
                <a:cubicBezTo>
                  <a:pt x="9798452" y="172851"/>
                  <a:pt x="9819220" y="488055"/>
                  <a:pt x="9813324" y="634725"/>
                </a:cubicBezTo>
                <a:cubicBezTo>
                  <a:pt x="9807428" y="781396"/>
                  <a:pt x="9831727" y="1154198"/>
                  <a:pt x="9813324" y="1379838"/>
                </a:cubicBezTo>
                <a:cubicBezTo>
                  <a:pt x="9794921" y="1605478"/>
                  <a:pt x="9776780" y="1905846"/>
                  <a:pt x="9813324" y="2180144"/>
                </a:cubicBezTo>
                <a:cubicBezTo>
                  <a:pt x="9849868" y="2454442"/>
                  <a:pt x="9832608" y="2659623"/>
                  <a:pt x="9813324" y="2870063"/>
                </a:cubicBezTo>
                <a:cubicBezTo>
                  <a:pt x="9794040" y="3080503"/>
                  <a:pt x="9799234" y="3373307"/>
                  <a:pt x="9813324" y="3559981"/>
                </a:cubicBezTo>
                <a:cubicBezTo>
                  <a:pt x="9827414" y="3746655"/>
                  <a:pt x="9829013" y="4067542"/>
                  <a:pt x="9813324" y="4194707"/>
                </a:cubicBezTo>
                <a:cubicBezTo>
                  <a:pt x="9797635" y="4321872"/>
                  <a:pt x="9787497" y="4882481"/>
                  <a:pt x="9813324" y="5519351"/>
                </a:cubicBezTo>
                <a:cubicBezTo>
                  <a:pt x="9644924" y="5529104"/>
                  <a:pt x="9507416" y="5502398"/>
                  <a:pt x="9257236" y="5519351"/>
                </a:cubicBezTo>
                <a:cubicBezTo>
                  <a:pt x="9007056" y="5536304"/>
                  <a:pt x="8702200" y="5522391"/>
                  <a:pt x="8406748" y="5519351"/>
                </a:cubicBezTo>
                <a:cubicBezTo>
                  <a:pt x="8111296" y="5516311"/>
                  <a:pt x="8153135" y="5527072"/>
                  <a:pt x="8046926" y="5519351"/>
                </a:cubicBezTo>
                <a:cubicBezTo>
                  <a:pt x="7940717" y="5511630"/>
                  <a:pt x="7577047" y="5540652"/>
                  <a:pt x="7196438" y="5519351"/>
                </a:cubicBezTo>
                <a:cubicBezTo>
                  <a:pt x="6815829" y="5498050"/>
                  <a:pt x="6910955" y="5508879"/>
                  <a:pt x="6836616" y="5519351"/>
                </a:cubicBezTo>
                <a:cubicBezTo>
                  <a:pt x="6762277" y="5529823"/>
                  <a:pt x="6570367" y="5512246"/>
                  <a:pt x="6378661" y="5519351"/>
                </a:cubicBezTo>
                <a:cubicBezTo>
                  <a:pt x="6186955" y="5526456"/>
                  <a:pt x="6137548" y="5503695"/>
                  <a:pt x="5920705" y="5519351"/>
                </a:cubicBezTo>
                <a:cubicBezTo>
                  <a:pt x="5703862" y="5535007"/>
                  <a:pt x="5655692" y="5526864"/>
                  <a:pt x="5560884" y="5519351"/>
                </a:cubicBezTo>
                <a:cubicBezTo>
                  <a:pt x="5466076" y="5511838"/>
                  <a:pt x="5207556" y="5532567"/>
                  <a:pt x="5102928" y="5519351"/>
                </a:cubicBezTo>
                <a:cubicBezTo>
                  <a:pt x="4998300" y="5506135"/>
                  <a:pt x="4735344" y="5504143"/>
                  <a:pt x="4546840" y="5519351"/>
                </a:cubicBezTo>
                <a:cubicBezTo>
                  <a:pt x="4358336" y="5534559"/>
                  <a:pt x="4155195" y="5494320"/>
                  <a:pt x="3990752" y="5519351"/>
                </a:cubicBezTo>
                <a:cubicBezTo>
                  <a:pt x="3826309" y="5544382"/>
                  <a:pt x="3494661" y="5516850"/>
                  <a:pt x="3140264" y="5519351"/>
                </a:cubicBezTo>
                <a:cubicBezTo>
                  <a:pt x="2785867" y="5521852"/>
                  <a:pt x="2888656" y="5527730"/>
                  <a:pt x="2682309" y="5519351"/>
                </a:cubicBezTo>
                <a:cubicBezTo>
                  <a:pt x="2475963" y="5510972"/>
                  <a:pt x="2467323" y="5509241"/>
                  <a:pt x="2322487" y="5519351"/>
                </a:cubicBezTo>
                <a:cubicBezTo>
                  <a:pt x="2177651" y="5529461"/>
                  <a:pt x="2040285" y="5509760"/>
                  <a:pt x="1962665" y="5519351"/>
                </a:cubicBezTo>
                <a:cubicBezTo>
                  <a:pt x="1885045" y="5528942"/>
                  <a:pt x="1734114" y="5520983"/>
                  <a:pt x="1602843" y="5519351"/>
                </a:cubicBezTo>
                <a:cubicBezTo>
                  <a:pt x="1471572" y="5517719"/>
                  <a:pt x="952361" y="5525062"/>
                  <a:pt x="752355" y="5519351"/>
                </a:cubicBezTo>
                <a:cubicBezTo>
                  <a:pt x="552349" y="5513640"/>
                  <a:pt x="370002" y="5524600"/>
                  <a:pt x="0" y="5519351"/>
                </a:cubicBezTo>
                <a:cubicBezTo>
                  <a:pt x="-1231" y="5259914"/>
                  <a:pt x="-1949" y="5118277"/>
                  <a:pt x="0" y="4774239"/>
                </a:cubicBezTo>
                <a:cubicBezTo>
                  <a:pt x="1949" y="4430201"/>
                  <a:pt x="16761" y="4228547"/>
                  <a:pt x="0" y="4029126"/>
                </a:cubicBezTo>
                <a:cubicBezTo>
                  <a:pt x="-16761" y="3829705"/>
                  <a:pt x="-2899" y="3471779"/>
                  <a:pt x="0" y="3284014"/>
                </a:cubicBezTo>
                <a:cubicBezTo>
                  <a:pt x="2899" y="3096249"/>
                  <a:pt x="18649" y="2812174"/>
                  <a:pt x="0" y="2538901"/>
                </a:cubicBezTo>
                <a:cubicBezTo>
                  <a:pt x="-18649" y="2265628"/>
                  <a:pt x="25920" y="2178931"/>
                  <a:pt x="0" y="1848983"/>
                </a:cubicBezTo>
                <a:cubicBezTo>
                  <a:pt x="-25920" y="1519035"/>
                  <a:pt x="23673" y="1520006"/>
                  <a:pt x="0" y="1324644"/>
                </a:cubicBezTo>
                <a:cubicBezTo>
                  <a:pt x="-23673" y="1129282"/>
                  <a:pt x="3616" y="296971"/>
                  <a:pt x="0" y="0"/>
                </a:cubicBezTo>
                <a:close/>
              </a:path>
              <a:path w="9813324" h="5519351" stroke="0" extrusionOk="0">
                <a:moveTo>
                  <a:pt x="0" y="0"/>
                </a:moveTo>
                <a:cubicBezTo>
                  <a:pt x="147387" y="-18346"/>
                  <a:pt x="258831" y="-14193"/>
                  <a:pt x="457955" y="0"/>
                </a:cubicBezTo>
                <a:cubicBezTo>
                  <a:pt x="657080" y="14193"/>
                  <a:pt x="749182" y="10666"/>
                  <a:pt x="915910" y="0"/>
                </a:cubicBezTo>
                <a:cubicBezTo>
                  <a:pt x="1082638" y="-10666"/>
                  <a:pt x="1365685" y="-14475"/>
                  <a:pt x="1766398" y="0"/>
                </a:cubicBezTo>
                <a:cubicBezTo>
                  <a:pt x="2167111" y="14475"/>
                  <a:pt x="2123142" y="29494"/>
                  <a:pt x="2420620" y="0"/>
                </a:cubicBezTo>
                <a:cubicBezTo>
                  <a:pt x="2718098" y="-29494"/>
                  <a:pt x="2948520" y="37392"/>
                  <a:pt x="3271108" y="0"/>
                </a:cubicBezTo>
                <a:cubicBezTo>
                  <a:pt x="3593696" y="-37392"/>
                  <a:pt x="3789357" y="-19370"/>
                  <a:pt x="3925330" y="0"/>
                </a:cubicBezTo>
                <a:cubicBezTo>
                  <a:pt x="4061303" y="19370"/>
                  <a:pt x="4223467" y="21149"/>
                  <a:pt x="4481418" y="0"/>
                </a:cubicBezTo>
                <a:cubicBezTo>
                  <a:pt x="4739369" y="-21149"/>
                  <a:pt x="4822213" y="-10200"/>
                  <a:pt x="5037506" y="0"/>
                </a:cubicBezTo>
                <a:cubicBezTo>
                  <a:pt x="5252799" y="10200"/>
                  <a:pt x="5657013" y="-20032"/>
                  <a:pt x="5887994" y="0"/>
                </a:cubicBezTo>
                <a:cubicBezTo>
                  <a:pt x="6118975" y="20032"/>
                  <a:pt x="6331537" y="6196"/>
                  <a:pt x="6444083" y="0"/>
                </a:cubicBezTo>
                <a:cubicBezTo>
                  <a:pt x="6556629" y="-6196"/>
                  <a:pt x="6793321" y="-30420"/>
                  <a:pt x="7098304" y="0"/>
                </a:cubicBezTo>
                <a:cubicBezTo>
                  <a:pt x="7403287" y="30420"/>
                  <a:pt x="7695903" y="13889"/>
                  <a:pt x="7850659" y="0"/>
                </a:cubicBezTo>
                <a:cubicBezTo>
                  <a:pt x="8005416" y="-13889"/>
                  <a:pt x="8321397" y="34384"/>
                  <a:pt x="8701147" y="0"/>
                </a:cubicBezTo>
                <a:cubicBezTo>
                  <a:pt x="9080897" y="-34384"/>
                  <a:pt x="9050991" y="18913"/>
                  <a:pt x="9159102" y="0"/>
                </a:cubicBezTo>
                <a:cubicBezTo>
                  <a:pt x="9267213" y="-18913"/>
                  <a:pt x="9666555" y="-29750"/>
                  <a:pt x="9813324" y="0"/>
                </a:cubicBezTo>
                <a:cubicBezTo>
                  <a:pt x="9817313" y="301486"/>
                  <a:pt x="9841529" y="588081"/>
                  <a:pt x="9813324" y="745112"/>
                </a:cubicBezTo>
                <a:cubicBezTo>
                  <a:pt x="9785119" y="902143"/>
                  <a:pt x="9783178" y="1230433"/>
                  <a:pt x="9813324" y="1379838"/>
                </a:cubicBezTo>
                <a:cubicBezTo>
                  <a:pt x="9843470" y="1529243"/>
                  <a:pt x="9783214" y="2018652"/>
                  <a:pt x="9813324" y="2180144"/>
                </a:cubicBezTo>
                <a:cubicBezTo>
                  <a:pt x="9843434" y="2341636"/>
                  <a:pt x="9823283" y="2581122"/>
                  <a:pt x="9813324" y="2704482"/>
                </a:cubicBezTo>
                <a:cubicBezTo>
                  <a:pt x="9803365" y="2827842"/>
                  <a:pt x="9824467" y="3065917"/>
                  <a:pt x="9813324" y="3394401"/>
                </a:cubicBezTo>
                <a:cubicBezTo>
                  <a:pt x="9802181" y="3722885"/>
                  <a:pt x="9849723" y="3990128"/>
                  <a:pt x="9813324" y="4139513"/>
                </a:cubicBezTo>
                <a:cubicBezTo>
                  <a:pt x="9776925" y="4288898"/>
                  <a:pt x="9747656" y="5105554"/>
                  <a:pt x="9813324" y="5519351"/>
                </a:cubicBezTo>
                <a:cubicBezTo>
                  <a:pt x="9688766" y="5535764"/>
                  <a:pt x="9530144" y="5517146"/>
                  <a:pt x="9355369" y="5519351"/>
                </a:cubicBezTo>
                <a:cubicBezTo>
                  <a:pt x="9180595" y="5521556"/>
                  <a:pt x="8983161" y="5533268"/>
                  <a:pt x="8701147" y="5519351"/>
                </a:cubicBezTo>
                <a:cubicBezTo>
                  <a:pt x="8419133" y="5505434"/>
                  <a:pt x="8331010" y="5517365"/>
                  <a:pt x="8145059" y="5519351"/>
                </a:cubicBezTo>
                <a:cubicBezTo>
                  <a:pt x="7959108" y="5521337"/>
                  <a:pt x="7668615" y="5545219"/>
                  <a:pt x="7294571" y="5519351"/>
                </a:cubicBezTo>
                <a:cubicBezTo>
                  <a:pt x="6920527" y="5493483"/>
                  <a:pt x="6854016" y="5517132"/>
                  <a:pt x="6640349" y="5519351"/>
                </a:cubicBezTo>
                <a:cubicBezTo>
                  <a:pt x="6426682" y="5521570"/>
                  <a:pt x="6056144" y="5544621"/>
                  <a:pt x="5789861" y="5519351"/>
                </a:cubicBezTo>
                <a:cubicBezTo>
                  <a:pt x="5523578" y="5494081"/>
                  <a:pt x="5351554" y="5522954"/>
                  <a:pt x="5233773" y="5519351"/>
                </a:cubicBezTo>
                <a:cubicBezTo>
                  <a:pt x="5115992" y="5515748"/>
                  <a:pt x="5004921" y="5514294"/>
                  <a:pt x="4873951" y="5519351"/>
                </a:cubicBezTo>
                <a:cubicBezTo>
                  <a:pt x="4742981" y="5524408"/>
                  <a:pt x="4526243" y="5521483"/>
                  <a:pt x="4219729" y="5519351"/>
                </a:cubicBezTo>
                <a:cubicBezTo>
                  <a:pt x="3913215" y="5517219"/>
                  <a:pt x="3947666" y="5513751"/>
                  <a:pt x="3859907" y="5519351"/>
                </a:cubicBezTo>
                <a:cubicBezTo>
                  <a:pt x="3772148" y="5524951"/>
                  <a:pt x="3317249" y="5511097"/>
                  <a:pt x="3107553" y="5519351"/>
                </a:cubicBezTo>
                <a:cubicBezTo>
                  <a:pt x="2897857" y="5527605"/>
                  <a:pt x="2584247" y="5556198"/>
                  <a:pt x="2257065" y="5519351"/>
                </a:cubicBezTo>
                <a:cubicBezTo>
                  <a:pt x="1929883" y="5482504"/>
                  <a:pt x="1858874" y="5522600"/>
                  <a:pt x="1700976" y="5519351"/>
                </a:cubicBezTo>
                <a:cubicBezTo>
                  <a:pt x="1543078" y="5516102"/>
                  <a:pt x="1245887" y="5533315"/>
                  <a:pt x="850488" y="5519351"/>
                </a:cubicBezTo>
                <a:cubicBezTo>
                  <a:pt x="455089" y="5505387"/>
                  <a:pt x="299042" y="5510793"/>
                  <a:pt x="0" y="5519351"/>
                </a:cubicBezTo>
                <a:cubicBezTo>
                  <a:pt x="-33505" y="5237762"/>
                  <a:pt x="5028" y="4940663"/>
                  <a:pt x="0" y="4774239"/>
                </a:cubicBezTo>
                <a:cubicBezTo>
                  <a:pt x="-5028" y="4607815"/>
                  <a:pt x="-27005" y="4296710"/>
                  <a:pt x="0" y="4139513"/>
                </a:cubicBezTo>
                <a:cubicBezTo>
                  <a:pt x="27005" y="3982316"/>
                  <a:pt x="14818" y="3783590"/>
                  <a:pt x="0" y="3615175"/>
                </a:cubicBezTo>
                <a:cubicBezTo>
                  <a:pt x="-14818" y="3446760"/>
                  <a:pt x="-35852" y="3172037"/>
                  <a:pt x="0" y="2814869"/>
                </a:cubicBezTo>
                <a:cubicBezTo>
                  <a:pt x="35852" y="2457701"/>
                  <a:pt x="-25493" y="2418126"/>
                  <a:pt x="0" y="2124950"/>
                </a:cubicBezTo>
                <a:cubicBezTo>
                  <a:pt x="25493" y="1831774"/>
                  <a:pt x="2236" y="1659552"/>
                  <a:pt x="0" y="1379838"/>
                </a:cubicBezTo>
                <a:cubicBezTo>
                  <a:pt x="-2236" y="1100124"/>
                  <a:pt x="-23048" y="860973"/>
                  <a:pt x="0" y="689919"/>
                </a:cubicBezTo>
                <a:cubicBezTo>
                  <a:pt x="23048" y="518865"/>
                  <a:pt x="-16579" y="144727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18933045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04123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E91A-7981-4728-2170-790371282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BE210-07C4-512F-30A7-C391C2F7F20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Página de </a:t>
            </a:r>
            <a:r>
              <a:rPr lang="en-GB" sz="3000" b="1" err="1">
                <a:latin typeface="+mj-lt"/>
              </a:rPr>
              <a:t>Instruções</a:t>
            </a:r>
            <a:endParaRPr lang="en-GB" sz="30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276583-93B6-6604-4A5F-865B18D0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86" y="767223"/>
            <a:ext cx="9504405" cy="5333999"/>
          </a:xfrm>
          <a:custGeom>
            <a:avLst/>
            <a:gdLst>
              <a:gd name="connsiteX0" fmla="*/ 0 w 9504405"/>
              <a:gd name="connsiteY0" fmla="*/ 0 h 5333999"/>
              <a:gd name="connsiteX1" fmla="*/ 678886 w 9504405"/>
              <a:gd name="connsiteY1" fmla="*/ 0 h 5333999"/>
              <a:gd name="connsiteX2" fmla="*/ 1452816 w 9504405"/>
              <a:gd name="connsiteY2" fmla="*/ 0 h 5333999"/>
              <a:gd name="connsiteX3" fmla="*/ 2321790 w 9504405"/>
              <a:gd name="connsiteY3" fmla="*/ 0 h 5333999"/>
              <a:gd name="connsiteX4" fmla="*/ 3190765 w 9504405"/>
              <a:gd name="connsiteY4" fmla="*/ 0 h 5333999"/>
              <a:gd name="connsiteX5" fmla="*/ 3584518 w 9504405"/>
              <a:gd name="connsiteY5" fmla="*/ 0 h 5333999"/>
              <a:gd name="connsiteX6" fmla="*/ 4453493 w 9504405"/>
              <a:gd name="connsiteY6" fmla="*/ 0 h 5333999"/>
              <a:gd name="connsiteX7" fmla="*/ 5227423 w 9504405"/>
              <a:gd name="connsiteY7" fmla="*/ 0 h 5333999"/>
              <a:gd name="connsiteX8" fmla="*/ 6001353 w 9504405"/>
              <a:gd name="connsiteY8" fmla="*/ 0 h 5333999"/>
              <a:gd name="connsiteX9" fmla="*/ 6490151 w 9504405"/>
              <a:gd name="connsiteY9" fmla="*/ 0 h 5333999"/>
              <a:gd name="connsiteX10" fmla="*/ 6883905 w 9504405"/>
              <a:gd name="connsiteY10" fmla="*/ 0 h 5333999"/>
              <a:gd name="connsiteX11" fmla="*/ 7277659 w 9504405"/>
              <a:gd name="connsiteY11" fmla="*/ 0 h 5333999"/>
              <a:gd name="connsiteX12" fmla="*/ 8146633 w 9504405"/>
              <a:gd name="connsiteY12" fmla="*/ 0 h 5333999"/>
              <a:gd name="connsiteX13" fmla="*/ 8730475 w 9504405"/>
              <a:gd name="connsiteY13" fmla="*/ 0 h 5333999"/>
              <a:gd name="connsiteX14" fmla="*/ 9504405 w 9504405"/>
              <a:gd name="connsiteY14" fmla="*/ 0 h 5333999"/>
              <a:gd name="connsiteX15" fmla="*/ 9504405 w 9504405"/>
              <a:gd name="connsiteY15" fmla="*/ 720090 h 5333999"/>
              <a:gd name="connsiteX16" fmla="*/ 9504405 w 9504405"/>
              <a:gd name="connsiteY16" fmla="*/ 1386840 h 5333999"/>
              <a:gd name="connsiteX17" fmla="*/ 9504405 w 9504405"/>
              <a:gd name="connsiteY17" fmla="*/ 2106930 h 5333999"/>
              <a:gd name="connsiteX18" fmla="*/ 9504405 w 9504405"/>
              <a:gd name="connsiteY18" fmla="*/ 2720339 h 5333999"/>
              <a:gd name="connsiteX19" fmla="*/ 9504405 w 9504405"/>
              <a:gd name="connsiteY19" fmla="*/ 3493769 h 5333999"/>
              <a:gd name="connsiteX20" fmla="*/ 9504405 w 9504405"/>
              <a:gd name="connsiteY20" fmla="*/ 4160519 h 5333999"/>
              <a:gd name="connsiteX21" fmla="*/ 9504405 w 9504405"/>
              <a:gd name="connsiteY21" fmla="*/ 5333999 h 5333999"/>
              <a:gd name="connsiteX22" fmla="*/ 8730475 w 9504405"/>
              <a:gd name="connsiteY22" fmla="*/ 5333999 h 5333999"/>
              <a:gd name="connsiteX23" fmla="*/ 7956545 w 9504405"/>
              <a:gd name="connsiteY23" fmla="*/ 5333999 h 5333999"/>
              <a:gd name="connsiteX24" fmla="*/ 7467747 w 9504405"/>
              <a:gd name="connsiteY24" fmla="*/ 5333999 h 5333999"/>
              <a:gd name="connsiteX25" fmla="*/ 6978949 w 9504405"/>
              <a:gd name="connsiteY25" fmla="*/ 5333999 h 5333999"/>
              <a:gd name="connsiteX26" fmla="*/ 6395107 w 9504405"/>
              <a:gd name="connsiteY26" fmla="*/ 5333999 h 5333999"/>
              <a:gd name="connsiteX27" fmla="*/ 6001353 w 9504405"/>
              <a:gd name="connsiteY27" fmla="*/ 5333999 h 5333999"/>
              <a:gd name="connsiteX28" fmla="*/ 5132379 w 9504405"/>
              <a:gd name="connsiteY28" fmla="*/ 5333999 h 5333999"/>
              <a:gd name="connsiteX29" fmla="*/ 4358449 w 9504405"/>
              <a:gd name="connsiteY29" fmla="*/ 5333999 h 5333999"/>
              <a:gd name="connsiteX30" fmla="*/ 3489474 w 9504405"/>
              <a:gd name="connsiteY30" fmla="*/ 5333999 h 5333999"/>
              <a:gd name="connsiteX31" fmla="*/ 3000676 w 9504405"/>
              <a:gd name="connsiteY31" fmla="*/ 5333999 h 5333999"/>
              <a:gd name="connsiteX32" fmla="*/ 2226746 w 9504405"/>
              <a:gd name="connsiteY32" fmla="*/ 5333999 h 5333999"/>
              <a:gd name="connsiteX33" fmla="*/ 1357772 w 9504405"/>
              <a:gd name="connsiteY33" fmla="*/ 5333999 h 5333999"/>
              <a:gd name="connsiteX34" fmla="*/ 678886 w 9504405"/>
              <a:gd name="connsiteY34" fmla="*/ 5333999 h 5333999"/>
              <a:gd name="connsiteX35" fmla="*/ 0 w 9504405"/>
              <a:gd name="connsiteY35" fmla="*/ 5333999 h 5333999"/>
              <a:gd name="connsiteX36" fmla="*/ 0 w 9504405"/>
              <a:gd name="connsiteY36" fmla="*/ 4827269 h 5333999"/>
              <a:gd name="connsiteX37" fmla="*/ 0 w 9504405"/>
              <a:gd name="connsiteY37" fmla="*/ 4107179 h 5333999"/>
              <a:gd name="connsiteX38" fmla="*/ 0 w 9504405"/>
              <a:gd name="connsiteY38" fmla="*/ 3333749 h 5333999"/>
              <a:gd name="connsiteX39" fmla="*/ 0 w 9504405"/>
              <a:gd name="connsiteY39" fmla="*/ 2720339 h 5333999"/>
              <a:gd name="connsiteX40" fmla="*/ 0 w 9504405"/>
              <a:gd name="connsiteY40" fmla="*/ 2160270 h 5333999"/>
              <a:gd name="connsiteX41" fmla="*/ 0 w 9504405"/>
              <a:gd name="connsiteY41" fmla="*/ 1546860 h 5333999"/>
              <a:gd name="connsiteX42" fmla="*/ 0 w 9504405"/>
              <a:gd name="connsiteY42" fmla="*/ 986790 h 5333999"/>
              <a:gd name="connsiteX43" fmla="*/ 0 w 9504405"/>
              <a:gd name="connsiteY43" fmla="*/ 0 h 533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504405" h="5333999" fill="none" extrusionOk="0">
                <a:moveTo>
                  <a:pt x="0" y="0"/>
                </a:moveTo>
                <a:cubicBezTo>
                  <a:pt x="236077" y="-21667"/>
                  <a:pt x="515371" y="31727"/>
                  <a:pt x="678886" y="0"/>
                </a:cubicBezTo>
                <a:cubicBezTo>
                  <a:pt x="842401" y="-31727"/>
                  <a:pt x="1218849" y="-19204"/>
                  <a:pt x="1452816" y="0"/>
                </a:cubicBezTo>
                <a:cubicBezTo>
                  <a:pt x="1686783" y="19204"/>
                  <a:pt x="2001663" y="737"/>
                  <a:pt x="2321790" y="0"/>
                </a:cubicBezTo>
                <a:cubicBezTo>
                  <a:pt x="2641917" y="-737"/>
                  <a:pt x="2769810" y="13063"/>
                  <a:pt x="3190765" y="0"/>
                </a:cubicBezTo>
                <a:cubicBezTo>
                  <a:pt x="3611720" y="-13063"/>
                  <a:pt x="3425660" y="7828"/>
                  <a:pt x="3584518" y="0"/>
                </a:cubicBezTo>
                <a:cubicBezTo>
                  <a:pt x="3743376" y="-7828"/>
                  <a:pt x="4165831" y="18281"/>
                  <a:pt x="4453493" y="0"/>
                </a:cubicBezTo>
                <a:cubicBezTo>
                  <a:pt x="4741155" y="-18281"/>
                  <a:pt x="4914959" y="2978"/>
                  <a:pt x="5227423" y="0"/>
                </a:cubicBezTo>
                <a:cubicBezTo>
                  <a:pt x="5539887" y="-2978"/>
                  <a:pt x="5810389" y="23264"/>
                  <a:pt x="6001353" y="0"/>
                </a:cubicBezTo>
                <a:cubicBezTo>
                  <a:pt x="6192317" y="-23264"/>
                  <a:pt x="6377289" y="4851"/>
                  <a:pt x="6490151" y="0"/>
                </a:cubicBezTo>
                <a:cubicBezTo>
                  <a:pt x="6603013" y="-4851"/>
                  <a:pt x="6708107" y="7481"/>
                  <a:pt x="6883905" y="0"/>
                </a:cubicBezTo>
                <a:cubicBezTo>
                  <a:pt x="7059703" y="-7481"/>
                  <a:pt x="7131430" y="-3251"/>
                  <a:pt x="7277659" y="0"/>
                </a:cubicBezTo>
                <a:cubicBezTo>
                  <a:pt x="7423888" y="3251"/>
                  <a:pt x="7767624" y="-24924"/>
                  <a:pt x="8146633" y="0"/>
                </a:cubicBezTo>
                <a:cubicBezTo>
                  <a:pt x="8525642" y="24924"/>
                  <a:pt x="8509367" y="-6235"/>
                  <a:pt x="8730475" y="0"/>
                </a:cubicBezTo>
                <a:cubicBezTo>
                  <a:pt x="8951583" y="6235"/>
                  <a:pt x="9172694" y="-25251"/>
                  <a:pt x="9504405" y="0"/>
                </a:cubicBezTo>
                <a:cubicBezTo>
                  <a:pt x="9470213" y="182139"/>
                  <a:pt x="9478437" y="429927"/>
                  <a:pt x="9504405" y="720090"/>
                </a:cubicBezTo>
                <a:cubicBezTo>
                  <a:pt x="9530374" y="1010253"/>
                  <a:pt x="9475989" y="1194903"/>
                  <a:pt x="9504405" y="1386840"/>
                </a:cubicBezTo>
                <a:cubicBezTo>
                  <a:pt x="9532822" y="1578777"/>
                  <a:pt x="9478542" y="1765330"/>
                  <a:pt x="9504405" y="2106930"/>
                </a:cubicBezTo>
                <a:cubicBezTo>
                  <a:pt x="9530269" y="2448530"/>
                  <a:pt x="9519901" y="2494571"/>
                  <a:pt x="9504405" y="2720339"/>
                </a:cubicBezTo>
                <a:cubicBezTo>
                  <a:pt x="9488909" y="2946107"/>
                  <a:pt x="9496143" y="3247713"/>
                  <a:pt x="9504405" y="3493769"/>
                </a:cubicBezTo>
                <a:cubicBezTo>
                  <a:pt x="9512668" y="3739825"/>
                  <a:pt x="9499295" y="4012711"/>
                  <a:pt x="9504405" y="4160519"/>
                </a:cubicBezTo>
                <a:cubicBezTo>
                  <a:pt x="9509516" y="4308327"/>
                  <a:pt x="9518103" y="5082702"/>
                  <a:pt x="9504405" y="5333999"/>
                </a:cubicBezTo>
                <a:cubicBezTo>
                  <a:pt x="9315347" y="5327346"/>
                  <a:pt x="8983687" y="5304727"/>
                  <a:pt x="8730475" y="5333999"/>
                </a:cubicBezTo>
                <a:cubicBezTo>
                  <a:pt x="8477263" y="5363272"/>
                  <a:pt x="8241890" y="5357781"/>
                  <a:pt x="7956545" y="5333999"/>
                </a:cubicBezTo>
                <a:cubicBezTo>
                  <a:pt x="7671200" y="5310218"/>
                  <a:pt x="7570921" y="5334974"/>
                  <a:pt x="7467747" y="5333999"/>
                </a:cubicBezTo>
                <a:cubicBezTo>
                  <a:pt x="7364573" y="5333024"/>
                  <a:pt x="7150135" y="5333967"/>
                  <a:pt x="6978949" y="5333999"/>
                </a:cubicBezTo>
                <a:cubicBezTo>
                  <a:pt x="6807763" y="5334031"/>
                  <a:pt x="6649508" y="5340427"/>
                  <a:pt x="6395107" y="5333999"/>
                </a:cubicBezTo>
                <a:cubicBezTo>
                  <a:pt x="6140706" y="5327571"/>
                  <a:pt x="6080722" y="5324832"/>
                  <a:pt x="6001353" y="5333999"/>
                </a:cubicBezTo>
                <a:cubicBezTo>
                  <a:pt x="5921984" y="5343166"/>
                  <a:pt x="5555267" y="5321812"/>
                  <a:pt x="5132379" y="5333999"/>
                </a:cubicBezTo>
                <a:cubicBezTo>
                  <a:pt x="4709491" y="5346186"/>
                  <a:pt x="4643916" y="5340435"/>
                  <a:pt x="4358449" y="5333999"/>
                </a:cubicBezTo>
                <a:cubicBezTo>
                  <a:pt x="4072982" y="5327564"/>
                  <a:pt x="3736164" y="5335964"/>
                  <a:pt x="3489474" y="5333999"/>
                </a:cubicBezTo>
                <a:cubicBezTo>
                  <a:pt x="3242784" y="5332034"/>
                  <a:pt x="3150217" y="5343199"/>
                  <a:pt x="3000676" y="5333999"/>
                </a:cubicBezTo>
                <a:cubicBezTo>
                  <a:pt x="2851135" y="5324799"/>
                  <a:pt x="2549586" y="5313651"/>
                  <a:pt x="2226746" y="5333999"/>
                </a:cubicBezTo>
                <a:cubicBezTo>
                  <a:pt x="1903906" y="5354348"/>
                  <a:pt x="1638024" y="5292087"/>
                  <a:pt x="1357772" y="5333999"/>
                </a:cubicBezTo>
                <a:cubicBezTo>
                  <a:pt x="1077520" y="5375911"/>
                  <a:pt x="943881" y="5356743"/>
                  <a:pt x="678886" y="5333999"/>
                </a:cubicBezTo>
                <a:cubicBezTo>
                  <a:pt x="413891" y="5311255"/>
                  <a:pt x="173016" y="5322764"/>
                  <a:pt x="0" y="5333999"/>
                </a:cubicBezTo>
                <a:cubicBezTo>
                  <a:pt x="15807" y="5125244"/>
                  <a:pt x="4430" y="4993538"/>
                  <a:pt x="0" y="4827269"/>
                </a:cubicBezTo>
                <a:cubicBezTo>
                  <a:pt x="-4430" y="4661000"/>
                  <a:pt x="-33036" y="4406287"/>
                  <a:pt x="0" y="4107179"/>
                </a:cubicBezTo>
                <a:cubicBezTo>
                  <a:pt x="33036" y="3808071"/>
                  <a:pt x="-27834" y="3530719"/>
                  <a:pt x="0" y="3333749"/>
                </a:cubicBezTo>
                <a:cubicBezTo>
                  <a:pt x="27834" y="3136779"/>
                  <a:pt x="-22756" y="2913732"/>
                  <a:pt x="0" y="2720339"/>
                </a:cubicBezTo>
                <a:cubicBezTo>
                  <a:pt x="22756" y="2526946"/>
                  <a:pt x="18062" y="2341580"/>
                  <a:pt x="0" y="2160270"/>
                </a:cubicBezTo>
                <a:cubicBezTo>
                  <a:pt x="-18062" y="1978960"/>
                  <a:pt x="-5960" y="1836925"/>
                  <a:pt x="0" y="1546860"/>
                </a:cubicBezTo>
                <a:cubicBezTo>
                  <a:pt x="5960" y="1256795"/>
                  <a:pt x="7501" y="1170450"/>
                  <a:pt x="0" y="986790"/>
                </a:cubicBezTo>
                <a:cubicBezTo>
                  <a:pt x="-7501" y="803130"/>
                  <a:pt x="22267" y="283047"/>
                  <a:pt x="0" y="0"/>
                </a:cubicBezTo>
                <a:close/>
              </a:path>
              <a:path w="9504405" h="5333999" stroke="0" extrusionOk="0">
                <a:moveTo>
                  <a:pt x="0" y="0"/>
                </a:moveTo>
                <a:cubicBezTo>
                  <a:pt x="149633" y="-13191"/>
                  <a:pt x="313014" y="15556"/>
                  <a:pt x="393754" y="0"/>
                </a:cubicBezTo>
                <a:cubicBezTo>
                  <a:pt x="474494" y="-15556"/>
                  <a:pt x="949061" y="7528"/>
                  <a:pt x="1262728" y="0"/>
                </a:cubicBezTo>
                <a:cubicBezTo>
                  <a:pt x="1576395" y="-7528"/>
                  <a:pt x="1791759" y="-25736"/>
                  <a:pt x="2131702" y="0"/>
                </a:cubicBezTo>
                <a:cubicBezTo>
                  <a:pt x="2471645" y="25736"/>
                  <a:pt x="2337116" y="-12319"/>
                  <a:pt x="2525456" y="0"/>
                </a:cubicBezTo>
                <a:cubicBezTo>
                  <a:pt x="2713796" y="12319"/>
                  <a:pt x="2917941" y="22120"/>
                  <a:pt x="3204342" y="0"/>
                </a:cubicBezTo>
                <a:cubicBezTo>
                  <a:pt x="3490743" y="-22120"/>
                  <a:pt x="3547247" y="-15597"/>
                  <a:pt x="3883228" y="0"/>
                </a:cubicBezTo>
                <a:cubicBezTo>
                  <a:pt x="4219209" y="15597"/>
                  <a:pt x="4529452" y="-28342"/>
                  <a:pt x="4752202" y="0"/>
                </a:cubicBezTo>
                <a:cubicBezTo>
                  <a:pt x="4974952" y="28342"/>
                  <a:pt x="4953882" y="15409"/>
                  <a:pt x="5145956" y="0"/>
                </a:cubicBezTo>
                <a:cubicBezTo>
                  <a:pt x="5338030" y="-15409"/>
                  <a:pt x="5808970" y="-30194"/>
                  <a:pt x="6014931" y="0"/>
                </a:cubicBezTo>
                <a:cubicBezTo>
                  <a:pt x="6220892" y="30194"/>
                  <a:pt x="6374148" y="6358"/>
                  <a:pt x="6598773" y="0"/>
                </a:cubicBezTo>
                <a:cubicBezTo>
                  <a:pt x="6823398" y="-6358"/>
                  <a:pt x="7006334" y="-29320"/>
                  <a:pt x="7372703" y="0"/>
                </a:cubicBezTo>
                <a:cubicBezTo>
                  <a:pt x="7739072" y="29320"/>
                  <a:pt x="7644705" y="8662"/>
                  <a:pt x="7766457" y="0"/>
                </a:cubicBezTo>
                <a:cubicBezTo>
                  <a:pt x="7888209" y="-8662"/>
                  <a:pt x="8323139" y="11836"/>
                  <a:pt x="8540387" y="0"/>
                </a:cubicBezTo>
                <a:cubicBezTo>
                  <a:pt x="8757635" y="-11836"/>
                  <a:pt x="9194600" y="44515"/>
                  <a:pt x="9504405" y="0"/>
                </a:cubicBezTo>
                <a:cubicBezTo>
                  <a:pt x="9486614" y="351408"/>
                  <a:pt x="9532757" y="572000"/>
                  <a:pt x="9504405" y="773430"/>
                </a:cubicBezTo>
                <a:cubicBezTo>
                  <a:pt x="9476054" y="974860"/>
                  <a:pt x="9472058" y="1337585"/>
                  <a:pt x="9504405" y="1493520"/>
                </a:cubicBezTo>
                <a:cubicBezTo>
                  <a:pt x="9536753" y="1649455"/>
                  <a:pt x="9517611" y="2000552"/>
                  <a:pt x="9504405" y="2266950"/>
                </a:cubicBezTo>
                <a:cubicBezTo>
                  <a:pt x="9491200" y="2533348"/>
                  <a:pt x="9500784" y="2778657"/>
                  <a:pt x="9504405" y="2933699"/>
                </a:cubicBezTo>
                <a:cubicBezTo>
                  <a:pt x="9508026" y="3088741"/>
                  <a:pt x="9485382" y="3354852"/>
                  <a:pt x="9504405" y="3600449"/>
                </a:cubicBezTo>
                <a:cubicBezTo>
                  <a:pt x="9523429" y="3846046"/>
                  <a:pt x="9528406" y="4073937"/>
                  <a:pt x="9504405" y="4320539"/>
                </a:cubicBezTo>
                <a:cubicBezTo>
                  <a:pt x="9480405" y="4567141"/>
                  <a:pt x="9468103" y="5024090"/>
                  <a:pt x="9504405" y="5333999"/>
                </a:cubicBezTo>
                <a:cubicBezTo>
                  <a:pt x="9215411" y="5319491"/>
                  <a:pt x="8850385" y="5329496"/>
                  <a:pt x="8635431" y="5333999"/>
                </a:cubicBezTo>
                <a:cubicBezTo>
                  <a:pt x="8420477" y="5338502"/>
                  <a:pt x="8253952" y="5348780"/>
                  <a:pt x="8146633" y="5333999"/>
                </a:cubicBezTo>
                <a:cubicBezTo>
                  <a:pt x="8039314" y="5319218"/>
                  <a:pt x="7895497" y="5337765"/>
                  <a:pt x="7752879" y="5333999"/>
                </a:cubicBezTo>
                <a:cubicBezTo>
                  <a:pt x="7610261" y="5330233"/>
                  <a:pt x="7103537" y="5293004"/>
                  <a:pt x="6883905" y="5333999"/>
                </a:cubicBezTo>
                <a:cubicBezTo>
                  <a:pt x="6664273" y="5374994"/>
                  <a:pt x="6418037" y="5347293"/>
                  <a:pt x="6300063" y="5333999"/>
                </a:cubicBezTo>
                <a:cubicBezTo>
                  <a:pt x="6182089" y="5320705"/>
                  <a:pt x="5856553" y="5309873"/>
                  <a:pt x="5716221" y="5333999"/>
                </a:cubicBezTo>
                <a:cubicBezTo>
                  <a:pt x="5575889" y="5358125"/>
                  <a:pt x="5422746" y="5353468"/>
                  <a:pt x="5322467" y="5333999"/>
                </a:cubicBezTo>
                <a:cubicBezTo>
                  <a:pt x="5222188" y="5314530"/>
                  <a:pt x="5019189" y="5319367"/>
                  <a:pt x="4928713" y="5333999"/>
                </a:cubicBezTo>
                <a:cubicBezTo>
                  <a:pt x="4838237" y="5348631"/>
                  <a:pt x="4615552" y="5327289"/>
                  <a:pt x="4534959" y="5333999"/>
                </a:cubicBezTo>
                <a:cubicBezTo>
                  <a:pt x="4454366" y="5340709"/>
                  <a:pt x="3935648" y="5359712"/>
                  <a:pt x="3761029" y="5333999"/>
                </a:cubicBezTo>
                <a:cubicBezTo>
                  <a:pt x="3586410" y="5308287"/>
                  <a:pt x="3220669" y="5338852"/>
                  <a:pt x="2987099" y="5333999"/>
                </a:cubicBezTo>
                <a:cubicBezTo>
                  <a:pt x="2753529" y="5329147"/>
                  <a:pt x="2554969" y="5326263"/>
                  <a:pt x="2403257" y="5333999"/>
                </a:cubicBezTo>
                <a:cubicBezTo>
                  <a:pt x="2251545" y="5341735"/>
                  <a:pt x="1980445" y="5309843"/>
                  <a:pt x="1819415" y="5333999"/>
                </a:cubicBezTo>
                <a:cubicBezTo>
                  <a:pt x="1658385" y="5358155"/>
                  <a:pt x="1571065" y="5319767"/>
                  <a:pt x="1330617" y="5333999"/>
                </a:cubicBezTo>
                <a:cubicBezTo>
                  <a:pt x="1090169" y="5348231"/>
                  <a:pt x="1049164" y="5313072"/>
                  <a:pt x="841819" y="5333999"/>
                </a:cubicBezTo>
                <a:cubicBezTo>
                  <a:pt x="634474" y="5354926"/>
                  <a:pt x="320087" y="5318768"/>
                  <a:pt x="0" y="5333999"/>
                </a:cubicBezTo>
                <a:cubicBezTo>
                  <a:pt x="9953" y="5065098"/>
                  <a:pt x="26468" y="4847787"/>
                  <a:pt x="0" y="4720589"/>
                </a:cubicBezTo>
                <a:cubicBezTo>
                  <a:pt x="-26468" y="4593391"/>
                  <a:pt x="6538" y="4383633"/>
                  <a:pt x="0" y="4213859"/>
                </a:cubicBezTo>
                <a:cubicBezTo>
                  <a:pt x="-6538" y="4044085"/>
                  <a:pt x="22663" y="3818616"/>
                  <a:pt x="0" y="3440429"/>
                </a:cubicBezTo>
                <a:cubicBezTo>
                  <a:pt x="-22663" y="3062242"/>
                  <a:pt x="17370" y="3019221"/>
                  <a:pt x="0" y="2667000"/>
                </a:cubicBezTo>
                <a:cubicBezTo>
                  <a:pt x="-17370" y="2314779"/>
                  <a:pt x="33280" y="2113848"/>
                  <a:pt x="0" y="1946910"/>
                </a:cubicBezTo>
                <a:cubicBezTo>
                  <a:pt x="-33280" y="1779972"/>
                  <a:pt x="-7002" y="1572784"/>
                  <a:pt x="0" y="1280160"/>
                </a:cubicBezTo>
                <a:cubicBezTo>
                  <a:pt x="7002" y="987536"/>
                  <a:pt x="-12639" y="894857"/>
                  <a:pt x="0" y="613410"/>
                </a:cubicBezTo>
                <a:cubicBezTo>
                  <a:pt x="12639" y="331963"/>
                  <a:pt x="-25784" y="179646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0085057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54408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B033-CEF6-E03A-6193-4CD5F6F3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B1FD5B0-BAB4-61E8-7BA2-87377ABF501F}"/>
              </a:ext>
            </a:extLst>
          </p:cNvPr>
          <p:cNvSpPr txBox="1"/>
          <p:nvPr/>
        </p:nvSpPr>
        <p:spPr>
          <a:xfrm>
            <a:off x="592664" y="4179314"/>
            <a:ext cx="10037236" cy="22586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Conclusões e Trabalho Futuro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C7071AF-F3BF-5BD3-7F6C-9050BBEC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8" y="-5828899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A6EC39-32AE-02E3-48C5-4FE50EE0F1F8}"/>
              </a:ext>
            </a:extLst>
          </p:cNvPr>
          <p:cNvSpPr txBox="1"/>
          <p:nvPr/>
        </p:nvSpPr>
        <p:spPr>
          <a:xfrm>
            <a:off x="7570954" y="-1233548"/>
            <a:ext cx="261937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0" b="1">
                <a:solidFill>
                  <a:schemeClr val="bg1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50950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7CBD-C43A-822A-C2D2-2856B22A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7924E-8389-A250-DB23-5DE4F9FC924C}"/>
              </a:ext>
            </a:extLst>
          </p:cNvPr>
          <p:cNvSpPr txBox="1"/>
          <p:nvPr/>
        </p:nvSpPr>
        <p:spPr>
          <a:xfrm>
            <a:off x="280419" y="127933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 err="1">
                <a:latin typeface="+mj-lt"/>
              </a:rPr>
              <a:t>Reflexão</a:t>
            </a:r>
            <a:r>
              <a:rPr lang="en-GB" sz="3000" b="1">
                <a:latin typeface="+mj-lt"/>
              </a:rPr>
              <a:t> </a:t>
            </a:r>
            <a:r>
              <a:rPr lang="en-GB" sz="3000" b="1" err="1">
                <a:latin typeface="+mj-lt"/>
              </a:rPr>
              <a:t>Retrospetiva</a:t>
            </a:r>
            <a:endParaRPr lang="en-GB" sz="30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6A35-9D19-623A-D236-97896200DBCE}"/>
              </a:ext>
            </a:extLst>
          </p:cNvPr>
          <p:cNvSpPr txBox="1"/>
          <p:nvPr/>
        </p:nvSpPr>
        <p:spPr>
          <a:xfrm>
            <a:off x="361594" y="2570265"/>
            <a:ext cx="7194737" cy="1200329"/>
          </a:xfrm>
          <a:custGeom>
            <a:avLst/>
            <a:gdLst>
              <a:gd name="connsiteX0" fmla="*/ 0 w 7194737"/>
              <a:gd name="connsiteY0" fmla="*/ 0 h 1200329"/>
              <a:gd name="connsiteX1" fmla="*/ 438225 w 7194737"/>
              <a:gd name="connsiteY1" fmla="*/ 0 h 1200329"/>
              <a:gd name="connsiteX2" fmla="*/ 948397 w 7194737"/>
              <a:gd name="connsiteY2" fmla="*/ 0 h 1200329"/>
              <a:gd name="connsiteX3" fmla="*/ 1386622 w 7194737"/>
              <a:gd name="connsiteY3" fmla="*/ 0 h 1200329"/>
              <a:gd name="connsiteX4" fmla="*/ 1824847 w 7194737"/>
              <a:gd name="connsiteY4" fmla="*/ 0 h 1200329"/>
              <a:gd name="connsiteX5" fmla="*/ 2263072 w 7194737"/>
              <a:gd name="connsiteY5" fmla="*/ 0 h 1200329"/>
              <a:gd name="connsiteX6" fmla="*/ 2773244 w 7194737"/>
              <a:gd name="connsiteY6" fmla="*/ 0 h 1200329"/>
              <a:gd name="connsiteX7" fmla="*/ 3211469 w 7194737"/>
              <a:gd name="connsiteY7" fmla="*/ 0 h 1200329"/>
              <a:gd name="connsiteX8" fmla="*/ 3721641 w 7194737"/>
              <a:gd name="connsiteY8" fmla="*/ 0 h 1200329"/>
              <a:gd name="connsiteX9" fmla="*/ 4375708 w 7194737"/>
              <a:gd name="connsiteY9" fmla="*/ 0 h 1200329"/>
              <a:gd name="connsiteX10" fmla="*/ 4957828 w 7194737"/>
              <a:gd name="connsiteY10" fmla="*/ 0 h 1200329"/>
              <a:gd name="connsiteX11" fmla="*/ 5755790 w 7194737"/>
              <a:gd name="connsiteY11" fmla="*/ 0 h 1200329"/>
              <a:gd name="connsiteX12" fmla="*/ 6409857 w 7194737"/>
              <a:gd name="connsiteY12" fmla="*/ 0 h 1200329"/>
              <a:gd name="connsiteX13" fmla="*/ 7194737 w 7194737"/>
              <a:gd name="connsiteY13" fmla="*/ 0 h 1200329"/>
              <a:gd name="connsiteX14" fmla="*/ 7194737 w 7194737"/>
              <a:gd name="connsiteY14" fmla="*/ 564155 h 1200329"/>
              <a:gd name="connsiteX15" fmla="*/ 7194737 w 7194737"/>
              <a:gd name="connsiteY15" fmla="*/ 1200329 h 1200329"/>
              <a:gd name="connsiteX16" fmla="*/ 6612617 w 7194737"/>
              <a:gd name="connsiteY16" fmla="*/ 1200329 h 1200329"/>
              <a:gd name="connsiteX17" fmla="*/ 6102445 w 7194737"/>
              <a:gd name="connsiteY17" fmla="*/ 1200329 h 1200329"/>
              <a:gd name="connsiteX18" fmla="*/ 5448378 w 7194737"/>
              <a:gd name="connsiteY18" fmla="*/ 1200329 h 1200329"/>
              <a:gd name="connsiteX19" fmla="*/ 4722364 w 7194737"/>
              <a:gd name="connsiteY19" fmla="*/ 1200329 h 1200329"/>
              <a:gd name="connsiteX20" fmla="*/ 4212191 w 7194737"/>
              <a:gd name="connsiteY20" fmla="*/ 1200329 h 1200329"/>
              <a:gd name="connsiteX21" fmla="*/ 3414230 w 7194737"/>
              <a:gd name="connsiteY21" fmla="*/ 1200329 h 1200329"/>
              <a:gd name="connsiteX22" fmla="*/ 2976005 w 7194737"/>
              <a:gd name="connsiteY22" fmla="*/ 1200329 h 1200329"/>
              <a:gd name="connsiteX23" fmla="*/ 2178043 w 7194737"/>
              <a:gd name="connsiteY23" fmla="*/ 1200329 h 1200329"/>
              <a:gd name="connsiteX24" fmla="*/ 1667871 w 7194737"/>
              <a:gd name="connsiteY24" fmla="*/ 1200329 h 1200329"/>
              <a:gd name="connsiteX25" fmla="*/ 1013804 w 7194737"/>
              <a:gd name="connsiteY25" fmla="*/ 1200329 h 1200329"/>
              <a:gd name="connsiteX26" fmla="*/ 0 w 7194737"/>
              <a:gd name="connsiteY26" fmla="*/ 1200329 h 1200329"/>
              <a:gd name="connsiteX27" fmla="*/ 0 w 7194737"/>
              <a:gd name="connsiteY27" fmla="*/ 576158 h 1200329"/>
              <a:gd name="connsiteX28" fmla="*/ 0 w 7194737"/>
              <a:gd name="connsiteY28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94737" h="1200329" fill="none" extrusionOk="0">
                <a:moveTo>
                  <a:pt x="0" y="0"/>
                </a:moveTo>
                <a:cubicBezTo>
                  <a:pt x="124456" y="20213"/>
                  <a:pt x="240554" y="2629"/>
                  <a:pt x="438225" y="0"/>
                </a:cubicBezTo>
                <a:cubicBezTo>
                  <a:pt x="635897" y="-2629"/>
                  <a:pt x="819829" y="-890"/>
                  <a:pt x="948397" y="0"/>
                </a:cubicBezTo>
                <a:cubicBezTo>
                  <a:pt x="1076965" y="890"/>
                  <a:pt x="1280893" y="13726"/>
                  <a:pt x="1386622" y="0"/>
                </a:cubicBezTo>
                <a:cubicBezTo>
                  <a:pt x="1492351" y="-13726"/>
                  <a:pt x="1710750" y="-18220"/>
                  <a:pt x="1824847" y="0"/>
                </a:cubicBezTo>
                <a:cubicBezTo>
                  <a:pt x="1938945" y="18220"/>
                  <a:pt x="2060502" y="19907"/>
                  <a:pt x="2263072" y="0"/>
                </a:cubicBezTo>
                <a:cubicBezTo>
                  <a:pt x="2465642" y="-19907"/>
                  <a:pt x="2648337" y="19469"/>
                  <a:pt x="2773244" y="0"/>
                </a:cubicBezTo>
                <a:cubicBezTo>
                  <a:pt x="2898151" y="-19469"/>
                  <a:pt x="3057774" y="8330"/>
                  <a:pt x="3211469" y="0"/>
                </a:cubicBezTo>
                <a:cubicBezTo>
                  <a:pt x="3365164" y="-8330"/>
                  <a:pt x="3490803" y="-13948"/>
                  <a:pt x="3721641" y="0"/>
                </a:cubicBezTo>
                <a:cubicBezTo>
                  <a:pt x="3952479" y="13948"/>
                  <a:pt x="4107240" y="-27749"/>
                  <a:pt x="4375708" y="0"/>
                </a:cubicBezTo>
                <a:cubicBezTo>
                  <a:pt x="4644176" y="27749"/>
                  <a:pt x="4766554" y="-20097"/>
                  <a:pt x="4957828" y="0"/>
                </a:cubicBezTo>
                <a:cubicBezTo>
                  <a:pt x="5149102" y="20097"/>
                  <a:pt x="5459320" y="-30547"/>
                  <a:pt x="5755790" y="0"/>
                </a:cubicBezTo>
                <a:cubicBezTo>
                  <a:pt x="6052260" y="30547"/>
                  <a:pt x="6223777" y="10246"/>
                  <a:pt x="6409857" y="0"/>
                </a:cubicBezTo>
                <a:cubicBezTo>
                  <a:pt x="6595937" y="-10246"/>
                  <a:pt x="6928946" y="20723"/>
                  <a:pt x="7194737" y="0"/>
                </a:cubicBezTo>
                <a:cubicBezTo>
                  <a:pt x="7200207" y="238218"/>
                  <a:pt x="7200505" y="392506"/>
                  <a:pt x="7194737" y="564155"/>
                </a:cubicBezTo>
                <a:cubicBezTo>
                  <a:pt x="7188969" y="735804"/>
                  <a:pt x="7214706" y="883721"/>
                  <a:pt x="7194737" y="1200329"/>
                </a:cubicBezTo>
                <a:cubicBezTo>
                  <a:pt x="6937981" y="1220602"/>
                  <a:pt x="6830843" y="1176867"/>
                  <a:pt x="6612617" y="1200329"/>
                </a:cubicBezTo>
                <a:cubicBezTo>
                  <a:pt x="6394391" y="1223791"/>
                  <a:pt x="6353827" y="1201356"/>
                  <a:pt x="6102445" y="1200329"/>
                </a:cubicBezTo>
                <a:cubicBezTo>
                  <a:pt x="5851063" y="1199302"/>
                  <a:pt x="5726508" y="1210080"/>
                  <a:pt x="5448378" y="1200329"/>
                </a:cubicBezTo>
                <a:cubicBezTo>
                  <a:pt x="5170248" y="1190578"/>
                  <a:pt x="5055032" y="1175299"/>
                  <a:pt x="4722364" y="1200329"/>
                </a:cubicBezTo>
                <a:cubicBezTo>
                  <a:pt x="4389696" y="1225359"/>
                  <a:pt x="4460279" y="1216420"/>
                  <a:pt x="4212191" y="1200329"/>
                </a:cubicBezTo>
                <a:cubicBezTo>
                  <a:pt x="3964103" y="1184238"/>
                  <a:pt x="3749575" y="1180786"/>
                  <a:pt x="3414230" y="1200329"/>
                </a:cubicBezTo>
                <a:cubicBezTo>
                  <a:pt x="3078885" y="1219872"/>
                  <a:pt x="3159536" y="1189294"/>
                  <a:pt x="2976005" y="1200329"/>
                </a:cubicBezTo>
                <a:cubicBezTo>
                  <a:pt x="2792475" y="1211364"/>
                  <a:pt x="2368424" y="1230849"/>
                  <a:pt x="2178043" y="1200329"/>
                </a:cubicBezTo>
                <a:cubicBezTo>
                  <a:pt x="1987662" y="1169809"/>
                  <a:pt x="1792833" y="1187365"/>
                  <a:pt x="1667871" y="1200329"/>
                </a:cubicBezTo>
                <a:cubicBezTo>
                  <a:pt x="1542909" y="1213293"/>
                  <a:pt x="1191606" y="1189800"/>
                  <a:pt x="1013804" y="1200329"/>
                </a:cubicBezTo>
                <a:cubicBezTo>
                  <a:pt x="836002" y="1210858"/>
                  <a:pt x="231252" y="1249252"/>
                  <a:pt x="0" y="1200329"/>
                </a:cubicBezTo>
                <a:cubicBezTo>
                  <a:pt x="13698" y="892950"/>
                  <a:pt x="-26064" y="769094"/>
                  <a:pt x="0" y="576158"/>
                </a:cubicBezTo>
                <a:cubicBezTo>
                  <a:pt x="26064" y="383222"/>
                  <a:pt x="24499" y="268451"/>
                  <a:pt x="0" y="0"/>
                </a:cubicBezTo>
                <a:close/>
              </a:path>
              <a:path w="7194737" h="1200329" stroke="0" extrusionOk="0">
                <a:moveTo>
                  <a:pt x="0" y="0"/>
                </a:moveTo>
                <a:cubicBezTo>
                  <a:pt x="202869" y="-12872"/>
                  <a:pt x="325166" y="2064"/>
                  <a:pt x="510172" y="0"/>
                </a:cubicBezTo>
                <a:cubicBezTo>
                  <a:pt x="695178" y="-2064"/>
                  <a:pt x="875616" y="-9035"/>
                  <a:pt x="1092292" y="0"/>
                </a:cubicBezTo>
                <a:cubicBezTo>
                  <a:pt x="1308968" y="9035"/>
                  <a:pt x="1427997" y="6981"/>
                  <a:pt x="1530517" y="0"/>
                </a:cubicBezTo>
                <a:cubicBezTo>
                  <a:pt x="1633037" y="-6981"/>
                  <a:pt x="1860898" y="-10389"/>
                  <a:pt x="2184584" y="0"/>
                </a:cubicBezTo>
                <a:cubicBezTo>
                  <a:pt x="2508270" y="10389"/>
                  <a:pt x="2512126" y="-5986"/>
                  <a:pt x="2622809" y="0"/>
                </a:cubicBezTo>
                <a:cubicBezTo>
                  <a:pt x="2733492" y="5986"/>
                  <a:pt x="3035774" y="22463"/>
                  <a:pt x="3348823" y="0"/>
                </a:cubicBezTo>
                <a:cubicBezTo>
                  <a:pt x="3661872" y="-22463"/>
                  <a:pt x="3785957" y="-209"/>
                  <a:pt x="4002890" y="0"/>
                </a:cubicBezTo>
                <a:cubicBezTo>
                  <a:pt x="4219823" y="209"/>
                  <a:pt x="4265900" y="-1877"/>
                  <a:pt x="4513062" y="0"/>
                </a:cubicBezTo>
                <a:cubicBezTo>
                  <a:pt x="4760224" y="1877"/>
                  <a:pt x="4926714" y="13597"/>
                  <a:pt x="5095182" y="0"/>
                </a:cubicBezTo>
                <a:cubicBezTo>
                  <a:pt x="5263650" y="-13597"/>
                  <a:pt x="5479480" y="15119"/>
                  <a:pt x="5821196" y="0"/>
                </a:cubicBezTo>
                <a:cubicBezTo>
                  <a:pt x="6162912" y="-15119"/>
                  <a:pt x="6163542" y="-640"/>
                  <a:pt x="6259421" y="0"/>
                </a:cubicBezTo>
                <a:cubicBezTo>
                  <a:pt x="6355301" y="640"/>
                  <a:pt x="6748128" y="-21830"/>
                  <a:pt x="7194737" y="0"/>
                </a:cubicBezTo>
                <a:cubicBezTo>
                  <a:pt x="7184426" y="303316"/>
                  <a:pt x="7206790" y="428129"/>
                  <a:pt x="7194737" y="612168"/>
                </a:cubicBezTo>
                <a:cubicBezTo>
                  <a:pt x="7182684" y="796207"/>
                  <a:pt x="7211718" y="969535"/>
                  <a:pt x="7194737" y="1200329"/>
                </a:cubicBezTo>
                <a:cubicBezTo>
                  <a:pt x="6814433" y="1172445"/>
                  <a:pt x="6572656" y="1232249"/>
                  <a:pt x="6396775" y="1200329"/>
                </a:cubicBezTo>
                <a:cubicBezTo>
                  <a:pt x="6220894" y="1168409"/>
                  <a:pt x="5924642" y="1213060"/>
                  <a:pt x="5598814" y="1200329"/>
                </a:cubicBezTo>
                <a:cubicBezTo>
                  <a:pt x="5272986" y="1187598"/>
                  <a:pt x="5210915" y="1208536"/>
                  <a:pt x="4872799" y="1200329"/>
                </a:cubicBezTo>
                <a:cubicBezTo>
                  <a:pt x="4534684" y="1192122"/>
                  <a:pt x="4514252" y="1200055"/>
                  <a:pt x="4362627" y="1200329"/>
                </a:cubicBezTo>
                <a:cubicBezTo>
                  <a:pt x="4211002" y="1200603"/>
                  <a:pt x="4046253" y="1226668"/>
                  <a:pt x="3780507" y="1200329"/>
                </a:cubicBezTo>
                <a:cubicBezTo>
                  <a:pt x="3514761" y="1173990"/>
                  <a:pt x="3274049" y="1222499"/>
                  <a:pt x="3126440" y="1200329"/>
                </a:cubicBezTo>
                <a:cubicBezTo>
                  <a:pt x="2978831" y="1178159"/>
                  <a:pt x="2695228" y="1231190"/>
                  <a:pt x="2472373" y="1200329"/>
                </a:cubicBezTo>
                <a:cubicBezTo>
                  <a:pt x="2249518" y="1169468"/>
                  <a:pt x="2021203" y="1211756"/>
                  <a:pt x="1818306" y="1200329"/>
                </a:cubicBezTo>
                <a:cubicBezTo>
                  <a:pt x="1615409" y="1188902"/>
                  <a:pt x="1473582" y="1188393"/>
                  <a:pt x="1380081" y="1200329"/>
                </a:cubicBezTo>
                <a:cubicBezTo>
                  <a:pt x="1286580" y="1212265"/>
                  <a:pt x="991703" y="1221957"/>
                  <a:pt x="654067" y="1200329"/>
                </a:cubicBezTo>
                <a:cubicBezTo>
                  <a:pt x="316431" y="1178701"/>
                  <a:pt x="305680" y="1175611"/>
                  <a:pt x="0" y="1200329"/>
                </a:cubicBezTo>
                <a:cubicBezTo>
                  <a:pt x="10334" y="1038469"/>
                  <a:pt x="19422" y="896484"/>
                  <a:pt x="0" y="636174"/>
                </a:cubicBezTo>
                <a:cubicBezTo>
                  <a:pt x="-19422" y="375865"/>
                  <a:pt x="-950" y="17439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err="1"/>
              <a:t>Principais</a:t>
            </a:r>
            <a:r>
              <a:rPr lang="en-GB" b="1"/>
              <a:t> </a:t>
            </a:r>
            <a:r>
              <a:rPr lang="en-GB" b="1" err="1"/>
              <a:t>Reformulações</a:t>
            </a:r>
            <a:endParaRPr lang="pt-BR" b="1" err="1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Remoção da conta de administrador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err="1"/>
              <a:t>Interpretação</a:t>
            </a:r>
            <a:r>
              <a:rPr lang="en-GB"/>
              <a:t> dos </a:t>
            </a:r>
            <a:r>
              <a:rPr lang="en-GB" err="1"/>
              <a:t>pontos</a:t>
            </a:r>
            <a:r>
              <a:rPr lang="en-GB"/>
              <a:t> da </a:t>
            </a:r>
            <a:r>
              <a:rPr lang="en-GB" err="1"/>
              <a:t>justificação</a:t>
            </a:r>
            <a:r>
              <a:rPr lang="en-GB"/>
              <a:t> do </a:t>
            </a:r>
            <a:r>
              <a:rPr lang="en-GB" err="1"/>
              <a:t>sistema</a:t>
            </a:r>
            <a:r>
              <a:rPr lang="en-GB"/>
              <a:t> </a:t>
            </a:r>
            <a:r>
              <a:rPr lang="en-GB" err="1"/>
              <a:t>como</a:t>
            </a:r>
            <a:r>
              <a:rPr lang="en-GB"/>
              <a:t> </a:t>
            </a:r>
            <a:r>
              <a:rPr lang="en-GB" err="1"/>
              <a:t>objetivos</a:t>
            </a:r>
            <a:endParaRPr lang="en-GB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err="1"/>
              <a:t>Maquete</a:t>
            </a:r>
            <a:r>
              <a:rPr lang="en-GB"/>
              <a:t> </a:t>
            </a:r>
            <a:r>
              <a:rPr lang="en-GB" err="1"/>
              <a:t>mais</a:t>
            </a:r>
            <a:r>
              <a:rPr lang="en-GB"/>
              <a:t> </a:t>
            </a:r>
            <a:r>
              <a:rPr lang="en-GB" err="1"/>
              <a:t>representativa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C60F-AA52-0797-97DF-9DEBC3AB07B3}"/>
              </a:ext>
            </a:extLst>
          </p:cNvPr>
          <p:cNvSpPr txBox="1"/>
          <p:nvPr/>
        </p:nvSpPr>
        <p:spPr>
          <a:xfrm>
            <a:off x="361594" y="4276406"/>
            <a:ext cx="7194737" cy="1200329"/>
          </a:xfrm>
          <a:custGeom>
            <a:avLst/>
            <a:gdLst>
              <a:gd name="connsiteX0" fmla="*/ 0 w 7194737"/>
              <a:gd name="connsiteY0" fmla="*/ 0 h 1200329"/>
              <a:gd name="connsiteX1" fmla="*/ 438225 w 7194737"/>
              <a:gd name="connsiteY1" fmla="*/ 0 h 1200329"/>
              <a:gd name="connsiteX2" fmla="*/ 948397 w 7194737"/>
              <a:gd name="connsiteY2" fmla="*/ 0 h 1200329"/>
              <a:gd name="connsiteX3" fmla="*/ 1386622 w 7194737"/>
              <a:gd name="connsiteY3" fmla="*/ 0 h 1200329"/>
              <a:gd name="connsiteX4" fmla="*/ 1824847 w 7194737"/>
              <a:gd name="connsiteY4" fmla="*/ 0 h 1200329"/>
              <a:gd name="connsiteX5" fmla="*/ 2263072 w 7194737"/>
              <a:gd name="connsiteY5" fmla="*/ 0 h 1200329"/>
              <a:gd name="connsiteX6" fmla="*/ 2773244 w 7194737"/>
              <a:gd name="connsiteY6" fmla="*/ 0 h 1200329"/>
              <a:gd name="connsiteX7" fmla="*/ 3211469 w 7194737"/>
              <a:gd name="connsiteY7" fmla="*/ 0 h 1200329"/>
              <a:gd name="connsiteX8" fmla="*/ 3721641 w 7194737"/>
              <a:gd name="connsiteY8" fmla="*/ 0 h 1200329"/>
              <a:gd name="connsiteX9" fmla="*/ 4375708 w 7194737"/>
              <a:gd name="connsiteY9" fmla="*/ 0 h 1200329"/>
              <a:gd name="connsiteX10" fmla="*/ 4957828 w 7194737"/>
              <a:gd name="connsiteY10" fmla="*/ 0 h 1200329"/>
              <a:gd name="connsiteX11" fmla="*/ 5755790 w 7194737"/>
              <a:gd name="connsiteY11" fmla="*/ 0 h 1200329"/>
              <a:gd name="connsiteX12" fmla="*/ 6409857 w 7194737"/>
              <a:gd name="connsiteY12" fmla="*/ 0 h 1200329"/>
              <a:gd name="connsiteX13" fmla="*/ 7194737 w 7194737"/>
              <a:gd name="connsiteY13" fmla="*/ 0 h 1200329"/>
              <a:gd name="connsiteX14" fmla="*/ 7194737 w 7194737"/>
              <a:gd name="connsiteY14" fmla="*/ 564155 h 1200329"/>
              <a:gd name="connsiteX15" fmla="*/ 7194737 w 7194737"/>
              <a:gd name="connsiteY15" fmla="*/ 1200329 h 1200329"/>
              <a:gd name="connsiteX16" fmla="*/ 6612617 w 7194737"/>
              <a:gd name="connsiteY16" fmla="*/ 1200329 h 1200329"/>
              <a:gd name="connsiteX17" fmla="*/ 6102445 w 7194737"/>
              <a:gd name="connsiteY17" fmla="*/ 1200329 h 1200329"/>
              <a:gd name="connsiteX18" fmla="*/ 5448378 w 7194737"/>
              <a:gd name="connsiteY18" fmla="*/ 1200329 h 1200329"/>
              <a:gd name="connsiteX19" fmla="*/ 4722364 w 7194737"/>
              <a:gd name="connsiteY19" fmla="*/ 1200329 h 1200329"/>
              <a:gd name="connsiteX20" fmla="*/ 4212191 w 7194737"/>
              <a:gd name="connsiteY20" fmla="*/ 1200329 h 1200329"/>
              <a:gd name="connsiteX21" fmla="*/ 3414230 w 7194737"/>
              <a:gd name="connsiteY21" fmla="*/ 1200329 h 1200329"/>
              <a:gd name="connsiteX22" fmla="*/ 2976005 w 7194737"/>
              <a:gd name="connsiteY22" fmla="*/ 1200329 h 1200329"/>
              <a:gd name="connsiteX23" fmla="*/ 2178043 w 7194737"/>
              <a:gd name="connsiteY23" fmla="*/ 1200329 h 1200329"/>
              <a:gd name="connsiteX24" fmla="*/ 1667871 w 7194737"/>
              <a:gd name="connsiteY24" fmla="*/ 1200329 h 1200329"/>
              <a:gd name="connsiteX25" fmla="*/ 1013804 w 7194737"/>
              <a:gd name="connsiteY25" fmla="*/ 1200329 h 1200329"/>
              <a:gd name="connsiteX26" fmla="*/ 0 w 7194737"/>
              <a:gd name="connsiteY26" fmla="*/ 1200329 h 1200329"/>
              <a:gd name="connsiteX27" fmla="*/ 0 w 7194737"/>
              <a:gd name="connsiteY27" fmla="*/ 576158 h 1200329"/>
              <a:gd name="connsiteX28" fmla="*/ 0 w 7194737"/>
              <a:gd name="connsiteY28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94737" h="1200329" fill="none" extrusionOk="0">
                <a:moveTo>
                  <a:pt x="0" y="0"/>
                </a:moveTo>
                <a:cubicBezTo>
                  <a:pt x="124456" y="20213"/>
                  <a:pt x="240554" y="2629"/>
                  <a:pt x="438225" y="0"/>
                </a:cubicBezTo>
                <a:cubicBezTo>
                  <a:pt x="635897" y="-2629"/>
                  <a:pt x="819829" y="-890"/>
                  <a:pt x="948397" y="0"/>
                </a:cubicBezTo>
                <a:cubicBezTo>
                  <a:pt x="1076965" y="890"/>
                  <a:pt x="1280893" y="13726"/>
                  <a:pt x="1386622" y="0"/>
                </a:cubicBezTo>
                <a:cubicBezTo>
                  <a:pt x="1492351" y="-13726"/>
                  <a:pt x="1710750" y="-18220"/>
                  <a:pt x="1824847" y="0"/>
                </a:cubicBezTo>
                <a:cubicBezTo>
                  <a:pt x="1938945" y="18220"/>
                  <a:pt x="2060502" y="19907"/>
                  <a:pt x="2263072" y="0"/>
                </a:cubicBezTo>
                <a:cubicBezTo>
                  <a:pt x="2465642" y="-19907"/>
                  <a:pt x="2648337" y="19469"/>
                  <a:pt x="2773244" y="0"/>
                </a:cubicBezTo>
                <a:cubicBezTo>
                  <a:pt x="2898151" y="-19469"/>
                  <a:pt x="3057774" y="8330"/>
                  <a:pt x="3211469" y="0"/>
                </a:cubicBezTo>
                <a:cubicBezTo>
                  <a:pt x="3365164" y="-8330"/>
                  <a:pt x="3490803" y="-13948"/>
                  <a:pt x="3721641" y="0"/>
                </a:cubicBezTo>
                <a:cubicBezTo>
                  <a:pt x="3952479" y="13948"/>
                  <a:pt x="4107240" y="-27749"/>
                  <a:pt x="4375708" y="0"/>
                </a:cubicBezTo>
                <a:cubicBezTo>
                  <a:pt x="4644176" y="27749"/>
                  <a:pt x="4766554" y="-20097"/>
                  <a:pt x="4957828" y="0"/>
                </a:cubicBezTo>
                <a:cubicBezTo>
                  <a:pt x="5149102" y="20097"/>
                  <a:pt x="5459320" y="-30547"/>
                  <a:pt x="5755790" y="0"/>
                </a:cubicBezTo>
                <a:cubicBezTo>
                  <a:pt x="6052260" y="30547"/>
                  <a:pt x="6223777" y="10246"/>
                  <a:pt x="6409857" y="0"/>
                </a:cubicBezTo>
                <a:cubicBezTo>
                  <a:pt x="6595937" y="-10246"/>
                  <a:pt x="6928946" y="20723"/>
                  <a:pt x="7194737" y="0"/>
                </a:cubicBezTo>
                <a:cubicBezTo>
                  <a:pt x="7200207" y="238218"/>
                  <a:pt x="7200505" y="392506"/>
                  <a:pt x="7194737" y="564155"/>
                </a:cubicBezTo>
                <a:cubicBezTo>
                  <a:pt x="7188969" y="735804"/>
                  <a:pt x="7214706" y="883721"/>
                  <a:pt x="7194737" y="1200329"/>
                </a:cubicBezTo>
                <a:cubicBezTo>
                  <a:pt x="6937981" y="1220602"/>
                  <a:pt x="6830843" y="1176867"/>
                  <a:pt x="6612617" y="1200329"/>
                </a:cubicBezTo>
                <a:cubicBezTo>
                  <a:pt x="6394391" y="1223791"/>
                  <a:pt x="6353827" y="1201356"/>
                  <a:pt x="6102445" y="1200329"/>
                </a:cubicBezTo>
                <a:cubicBezTo>
                  <a:pt x="5851063" y="1199302"/>
                  <a:pt x="5726508" y="1210080"/>
                  <a:pt x="5448378" y="1200329"/>
                </a:cubicBezTo>
                <a:cubicBezTo>
                  <a:pt x="5170248" y="1190578"/>
                  <a:pt x="5055032" y="1175299"/>
                  <a:pt x="4722364" y="1200329"/>
                </a:cubicBezTo>
                <a:cubicBezTo>
                  <a:pt x="4389696" y="1225359"/>
                  <a:pt x="4460279" y="1216420"/>
                  <a:pt x="4212191" y="1200329"/>
                </a:cubicBezTo>
                <a:cubicBezTo>
                  <a:pt x="3964103" y="1184238"/>
                  <a:pt x="3749575" y="1180786"/>
                  <a:pt x="3414230" y="1200329"/>
                </a:cubicBezTo>
                <a:cubicBezTo>
                  <a:pt x="3078885" y="1219872"/>
                  <a:pt x="3159536" y="1189294"/>
                  <a:pt x="2976005" y="1200329"/>
                </a:cubicBezTo>
                <a:cubicBezTo>
                  <a:pt x="2792475" y="1211364"/>
                  <a:pt x="2368424" y="1230849"/>
                  <a:pt x="2178043" y="1200329"/>
                </a:cubicBezTo>
                <a:cubicBezTo>
                  <a:pt x="1987662" y="1169809"/>
                  <a:pt x="1792833" y="1187365"/>
                  <a:pt x="1667871" y="1200329"/>
                </a:cubicBezTo>
                <a:cubicBezTo>
                  <a:pt x="1542909" y="1213293"/>
                  <a:pt x="1191606" y="1189800"/>
                  <a:pt x="1013804" y="1200329"/>
                </a:cubicBezTo>
                <a:cubicBezTo>
                  <a:pt x="836002" y="1210858"/>
                  <a:pt x="231252" y="1249252"/>
                  <a:pt x="0" y="1200329"/>
                </a:cubicBezTo>
                <a:cubicBezTo>
                  <a:pt x="13698" y="892950"/>
                  <a:pt x="-26064" y="769094"/>
                  <a:pt x="0" y="576158"/>
                </a:cubicBezTo>
                <a:cubicBezTo>
                  <a:pt x="26064" y="383222"/>
                  <a:pt x="24499" y="268451"/>
                  <a:pt x="0" y="0"/>
                </a:cubicBezTo>
                <a:close/>
              </a:path>
              <a:path w="7194737" h="1200329" stroke="0" extrusionOk="0">
                <a:moveTo>
                  <a:pt x="0" y="0"/>
                </a:moveTo>
                <a:cubicBezTo>
                  <a:pt x="202869" y="-12872"/>
                  <a:pt x="325166" y="2064"/>
                  <a:pt x="510172" y="0"/>
                </a:cubicBezTo>
                <a:cubicBezTo>
                  <a:pt x="695178" y="-2064"/>
                  <a:pt x="875616" y="-9035"/>
                  <a:pt x="1092292" y="0"/>
                </a:cubicBezTo>
                <a:cubicBezTo>
                  <a:pt x="1308968" y="9035"/>
                  <a:pt x="1427997" y="6981"/>
                  <a:pt x="1530517" y="0"/>
                </a:cubicBezTo>
                <a:cubicBezTo>
                  <a:pt x="1633037" y="-6981"/>
                  <a:pt x="1860898" y="-10389"/>
                  <a:pt x="2184584" y="0"/>
                </a:cubicBezTo>
                <a:cubicBezTo>
                  <a:pt x="2508270" y="10389"/>
                  <a:pt x="2512126" y="-5986"/>
                  <a:pt x="2622809" y="0"/>
                </a:cubicBezTo>
                <a:cubicBezTo>
                  <a:pt x="2733492" y="5986"/>
                  <a:pt x="3035774" y="22463"/>
                  <a:pt x="3348823" y="0"/>
                </a:cubicBezTo>
                <a:cubicBezTo>
                  <a:pt x="3661872" y="-22463"/>
                  <a:pt x="3785957" y="-209"/>
                  <a:pt x="4002890" y="0"/>
                </a:cubicBezTo>
                <a:cubicBezTo>
                  <a:pt x="4219823" y="209"/>
                  <a:pt x="4265900" y="-1877"/>
                  <a:pt x="4513062" y="0"/>
                </a:cubicBezTo>
                <a:cubicBezTo>
                  <a:pt x="4760224" y="1877"/>
                  <a:pt x="4926714" y="13597"/>
                  <a:pt x="5095182" y="0"/>
                </a:cubicBezTo>
                <a:cubicBezTo>
                  <a:pt x="5263650" y="-13597"/>
                  <a:pt x="5479480" y="15119"/>
                  <a:pt x="5821196" y="0"/>
                </a:cubicBezTo>
                <a:cubicBezTo>
                  <a:pt x="6162912" y="-15119"/>
                  <a:pt x="6163542" y="-640"/>
                  <a:pt x="6259421" y="0"/>
                </a:cubicBezTo>
                <a:cubicBezTo>
                  <a:pt x="6355301" y="640"/>
                  <a:pt x="6748128" y="-21830"/>
                  <a:pt x="7194737" y="0"/>
                </a:cubicBezTo>
                <a:cubicBezTo>
                  <a:pt x="7184426" y="303316"/>
                  <a:pt x="7206790" y="428129"/>
                  <a:pt x="7194737" y="612168"/>
                </a:cubicBezTo>
                <a:cubicBezTo>
                  <a:pt x="7182684" y="796207"/>
                  <a:pt x="7211718" y="969535"/>
                  <a:pt x="7194737" y="1200329"/>
                </a:cubicBezTo>
                <a:cubicBezTo>
                  <a:pt x="6814433" y="1172445"/>
                  <a:pt x="6572656" y="1232249"/>
                  <a:pt x="6396775" y="1200329"/>
                </a:cubicBezTo>
                <a:cubicBezTo>
                  <a:pt x="6220894" y="1168409"/>
                  <a:pt x="5924642" y="1213060"/>
                  <a:pt x="5598814" y="1200329"/>
                </a:cubicBezTo>
                <a:cubicBezTo>
                  <a:pt x="5272986" y="1187598"/>
                  <a:pt x="5210915" y="1208536"/>
                  <a:pt x="4872799" y="1200329"/>
                </a:cubicBezTo>
                <a:cubicBezTo>
                  <a:pt x="4534684" y="1192122"/>
                  <a:pt x="4514252" y="1200055"/>
                  <a:pt x="4362627" y="1200329"/>
                </a:cubicBezTo>
                <a:cubicBezTo>
                  <a:pt x="4211002" y="1200603"/>
                  <a:pt x="4046253" y="1226668"/>
                  <a:pt x="3780507" y="1200329"/>
                </a:cubicBezTo>
                <a:cubicBezTo>
                  <a:pt x="3514761" y="1173990"/>
                  <a:pt x="3274049" y="1222499"/>
                  <a:pt x="3126440" y="1200329"/>
                </a:cubicBezTo>
                <a:cubicBezTo>
                  <a:pt x="2978831" y="1178159"/>
                  <a:pt x="2695228" y="1231190"/>
                  <a:pt x="2472373" y="1200329"/>
                </a:cubicBezTo>
                <a:cubicBezTo>
                  <a:pt x="2249518" y="1169468"/>
                  <a:pt x="2021203" y="1211756"/>
                  <a:pt x="1818306" y="1200329"/>
                </a:cubicBezTo>
                <a:cubicBezTo>
                  <a:pt x="1615409" y="1188902"/>
                  <a:pt x="1473582" y="1188393"/>
                  <a:pt x="1380081" y="1200329"/>
                </a:cubicBezTo>
                <a:cubicBezTo>
                  <a:pt x="1286580" y="1212265"/>
                  <a:pt x="991703" y="1221957"/>
                  <a:pt x="654067" y="1200329"/>
                </a:cubicBezTo>
                <a:cubicBezTo>
                  <a:pt x="316431" y="1178701"/>
                  <a:pt x="305680" y="1175611"/>
                  <a:pt x="0" y="1200329"/>
                </a:cubicBezTo>
                <a:cubicBezTo>
                  <a:pt x="10334" y="1038469"/>
                  <a:pt x="19422" y="896484"/>
                  <a:pt x="0" y="636174"/>
                </a:cubicBezTo>
                <a:cubicBezTo>
                  <a:pt x="-19422" y="375865"/>
                  <a:pt x="-950" y="17439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+mn-lt"/>
                <a:cs typeface="+mn-lt"/>
              </a:rPr>
              <a:t>Desafios Identificados</a:t>
            </a:r>
            <a:endParaRPr lang="pt-PT"/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Complexidade acrescida com os pedidos de inventário</a:t>
            </a: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Menor conformidade com o plano do diagrama de Gantt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Número limitado de diagramas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1F5FE2-7A0D-1DF2-641F-F90C01AD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616F6-4065-DF92-AF54-FF9989F4C91E}"/>
              </a:ext>
            </a:extLst>
          </p:cNvPr>
          <p:cNvSpPr txBox="1"/>
          <p:nvPr/>
        </p:nvSpPr>
        <p:spPr>
          <a:xfrm>
            <a:off x="361594" y="1118062"/>
            <a:ext cx="7194737" cy="923330"/>
          </a:xfrm>
          <a:custGeom>
            <a:avLst/>
            <a:gdLst>
              <a:gd name="connsiteX0" fmla="*/ 0 w 7194737"/>
              <a:gd name="connsiteY0" fmla="*/ 0 h 923330"/>
              <a:gd name="connsiteX1" fmla="*/ 438225 w 7194737"/>
              <a:gd name="connsiteY1" fmla="*/ 0 h 923330"/>
              <a:gd name="connsiteX2" fmla="*/ 948397 w 7194737"/>
              <a:gd name="connsiteY2" fmla="*/ 0 h 923330"/>
              <a:gd name="connsiteX3" fmla="*/ 1386622 w 7194737"/>
              <a:gd name="connsiteY3" fmla="*/ 0 h 923330"/>
              <a:gd name="connsiteX4" fmla="*/ 1824847 w 7194737"/>
              <a:gd name="connsiteY4" fmla="*/ 0 h 923330"/>
              <a:gd name="connsiteX5" fmla="*/ 2263072 w 7194737"/>
              <a:gd name="connsiteY5" fmla="*/ 0 h 923330"/>
              <a:gd name="connsiteX6" fmla="*/ 2773244 w 7194737"/>
              <a:gd name="connsiteY6" fmla="*/ 0 h 923330"/>
              <a:gd name="connsiteX7" fmla="*/ 3211469 w 7194737"/>
              <a:gd name="connsiteY7" fmla="*/ 0 h 923330"/>
              <a:gd name="connsiteX8" fmla="*/ 3721641 w 7194737"/>
              <a:gd name="connsiteY8" fmla="*/ 0 h 923330"/>
              <a:gd name="connsiteX9" fmla="*/ 4375708 w 7194737"/>
              <a:gd name="connsiteY9" fmla="*/ 0 h 923330"/>
              <a:gd name="connsiteX10" fmla="*/ 4957828 w 7194737"/>
              <a:gd name="connsiteY10" fmla="*/ 0 h 923330"/>
              <a:gd name="connsiteX11" fmla="*/ 5755790 w 7194737"/>
              <a:gd name="connsiteY11" fmla="*/ 0 h 923330"/>
              <a:gd name="connsiteX12" fmla="*/ 6409857 w 7194737"/>
              <a:gd name="connsiteY12" fmla="*/ 0 h 923330"/>
              <a:gd name="connsiteX13" fmla="*/ 7194737 w 7194737"/>
              <a:gd name="connsiteY13" fmla="*/ 0 h 923330"/>
              <a:gd name="connsiteX14" fmla="*/ 7194737 w 7194737"/>
              <a:gd name="connsiteY14" fmla="*/ 433965 h 923330"/>
              <a:gd name="connsiteX15" fmla="*/ 7194737 w 7194737"/>
              <a:gd name="connsiteY15" fmla="*/ 923330 h 923330"/>
              <a:gd name="connsiteX16" fmla="*/ 6612617 w 7194737"/>
              <a:gd name="connsiteY16" fmla="*/ 923330 h 923330"/>
              <a:gd name="connsiteX17" fmla="*/ 6102445 w 7194737"/>
              <a:gd name="connsiteY17" fmla="*/ 923330 h 923330"/>
              <a:gd name="connsiteX18" fmla="*/ 5448378 w 7194737"/>
              <a:gd name="connsiteY18" fmla="*/ 923330 h 923330"/>
              <a:gd name="connsiteX19" fmla="*/ 4722364 w 7194737"/>
              <a:gd name="connsiteY19" fmla="*/ 923330 h 923330"/>
              <a:gd name="connsiteX20" fmla="*/ 4212191 w 7194737"/>
              <a:gd name="connsiteY20" fmla="*/ 923330 h 923330"/>
              <a:gd name="connsiteX21" fmla="*/ 3414230 w 7194737"/>
              <a:gd name="connsiteY21" fmla="*/ 923330 h 923330"/>
              <a:gd name="connsiteX22" fmla="*/ 2976005 w 7194737"/>
              <a:gd name="connsiteY22" fmla="*/ 923330 h 923330"/>
              <a:gd name="connsiteX23" fmla="*/ 2178043 w 7194737"/>
              <a:gd name="connsiteY23" fmla="*/ 923330 h 923330"/>
              <a:gd name="connsiteX24" fmla="*/ 1667871 w 7194737"/>
              <a:gd name="connsiteY24" fmla="*/ 923330 h 923330"/>
              <a:gd name="connsiteX25" fmla="*/ 1013804 w 7194737"/>
              <a:gd name="connsiteY25" fmla="*/ 923330 h 923330"/>
              <a:gd name="connsiteX26" fmla="*/ 0 w 7194737"/>
              <a:gd name="connsiteY26" fmla="*/ 923330 h 923330"/>
              <a:gd name="connsiteX27" fmla="*/ 0 w 7194737"/>
              <a:gd name="connsiteY27" fmla="*/ 443198 h 923330"/>
              <a:gd name="connsiteX28" fmla="*/ 0 w 7194737"/>
              <a:gd name="connsiteY28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94737" h="923330" fill="none" extrusionOk="0">
                <a:moveTo>
                  <a:pt x="0" y="0"/>
                </a:moveTo>
                <a:cubicBezTo>
                  <a:pt x="124456" y="20213"/>
                  <a:pt x="240554" y="2629"/>
                  <a:pt x="438225" y="0"/>
                </a:cubicBezTo>
                <a:cubicBezTo>
                  <a:pt x="635897" y="-2629"/>
                  <a:pt x="819829" y="-890"/>
                  <a:pt x="948397" y="0"/>
                </a:cubicBezTo>
                <a:cubicBezTo>
                  <a:pt x="1076965" y="890"/>
                  <a:pt x="1280893" y="13726"/>
                  <a:pt x="1386622" y="0"/>
                </a:cubicBezTo>
                <a:cubicBezTo>
                  <a:pt x="1492351" y="-13726"/>
                  <a:pt x="1710750" y="-18220"/>
                  <a:pt x="1824847" y="0"/>
                </a:cubicBezTo>
                <a:cubicBezTo>
                  <a:pt x="1938945" y="18220"/>
                  <a:pt x="2060502" y="19907"/>
                  <a:pt x="2263072" y="0"/>
                </a:cubicBezTo>
                <a:cubicBezTo>
                  <a:pt x="2465642" y="-19907"/>
                  <a:pt x="2648337" y="19469"/>
                  <a:pt x="2773244" y="0"/>
                </a:cubicBezTo>
                <a:cubicBezTo>
                  <a:pt x="2898151" y="-19469"/>
                  <a:pt x="3057774" y="8330"/>
                  <a:pt x="3211469" y="0"/>
                </a:cubicBezTo>
                <a:cubicBezTo>
                  <a:pt x="3365164" y="-8330"/>
                  <a:pt x="3490803" y="-13948"/>
                  <a:pt x="3721641" y="0"/>
                </a:cubicBezTo>
                <a:cubicBezTo>
                  <a:pt x="3952479" y="13948"/>
                  <a:pt x="4107240" y="-27749"/>
                  <a:pt x="4375708" y="0"/>
                </a:cubicBezTo>
                <a:cubicBezTo>
                  <a:pt x="4644176" y="27749"/>
                  <a:pt x="4766554" y="-20097"/>
                  <a:pt x="4957828" y="0"/>
                </a:cubicBezTo>
                <a:cubicBezTo>
                  <a:pt x="5149102" y="20097"/>
                  <a:pt x="5459320" y="-30547"/>
                  <a:pt x="5755790" y="0"/>
                </a:cubicBezTo>
                <a:cubicBezTo>
                  <a:pt x="6052260" y="30547"/>
                  <a:pt x="6223777" y="10246"/>
                  <a:pt x="6409857" y="0"/>
                </a:cubicBezTo>
                <a:cubicBezTo>
                  <a:pt x="6595937" y="-10246"/>
                  <a:pt x="6928946" y="20723"/>
                  <a:pt x="7194737" y="0"/>
                </a:cubicBezTo>
                <a:cubicBezTo>
                  <a:pt x="7200299" y="118235"/>
                  <a:pt x="7210094" y="311711"/>
                  <a:pt x="7194737" y="433965"/>
                </a:cubicBezTo>
                <a:cubicBezTo>
                  <a:pt x="7179380" y="556219"/>
                  <a:pt x="7171254" y="717419"/>
                  <a:pt x="7194737" y="923330"/>
                </a:cubicBezTo>
                <a:cubicBezTo>
                  <a:pt x="6937981" y="943603"/>
                  <a:pt x="6830843" y="899868"/>
                  <a:pt x="6612617" y="923330"/>
                </a:cubicBezTo>
                <a:cubicBezTo>
                  <a:pt x="6394391" y="946792"/>
                  <a:pt x="6353827" y="924357"/>
                  <a:pt x="6102445" y="923330"/>
                </a:cubicBezTo>
                <a:cubicBezTo>
                  <a:pt x="5851063" y="922303"/>
                  <a:pt x="5726508" y="933081"/>
                  <a:pt x="5448378" y="923330"/>
                </a:cubicBezTo>
                <a:cubicBezTo>
                  <a:pt x="5170248" y="913579"/>
                  <a:pt x="5055032" y="898300"/>
                  <a:pt x="4722364" y="923330"/>
                </a:cubicBezTo>
                <a:cubicBezTo>
                  <a:pt x="4389696" y="948360"/>
                  <a:pt x="4460279" y="939421"/>
                  <a:pt x="4212191" y="923330"/>
                </a:cubicBezTo>
                <a:cubicBezTo>
                  <a:pt x="3964103" y="907239"/>
                  <a:pt x="3749575" y="903787"/>
                  <a:pt x="3414230" y="923330"/>
                </a:cubicBezTo>
                <a:cubicBezTo>
                  <a:pt x="3078885" y="942873"/>
                  <a:pt x="3159536" y="912295"/>
                  <a:pt x="2976005" y="923330"/>
                </a:cubicBezTo>
                <a:cubicBezTo>
                  <a:pt x="2792475" y="934365"/>
                  <a:pt x="2368424" y="953850"/>
                  <a:pt x="2178043" y="923330"/>
                </a:cubicBezTo>
                <a:cubicBezTo>
                  <a:pt x="1987662" y="892810"/>
                  <a:pt x="1792833" y="910366"/>
                  <a:pt x="1667871" y="923330"/>
                </a:cubicBezTo>
                <a:cubicBezTo>
                  <a:pt x="1542909" y="936294"/>
                  <a:pt x="1191606" y="912801"/>
                  <a:pt x="1013804" y="923330"/>
                </a:cubicBezTo>
                <a:cubicBezTo>
                  <a:pt x="836002" y="933859"/>
                  <a:pt x="231252" y="972253"/>
                  <a:pt x="0" y="923330"/>
                </a:cubicBezTo>
                <a:cubicBezTo>
                  <a:pt x="4723" y="754943"/>
                  <a:pt x="6816" y="542796"/>
                  <a:pt x="0" y="443198"/>
                </a:cubicBezTo>
                <a:cubicBezTo>
                  <a:pt x="-6816" y="343600"/>
                  <a:pt x="-9496" y="137044"/>
                  <a:pt x="0" y="0"/>
                </a:cubicBezTo>
                <a:close/>
              </a:path>
              <a:path w="7194737" h="923330" stroke="0" extrusionOk="0">
                <a:moveTo>
                  <a:pt x="0" y="0"/>
                </a:moveTo>
                <a:cubicBezTo>
                  <a:pt x="202869" y="-12872"/>
                  <a:pt x="325166" y="2064"/>
                  <a:pt x="510172" y="0"/>
                </a:cubicBezTo>
                <a:cubicBezTo>
                  <a:pt x="695178" y="-2064"/>
                  <a:pt x="875616" y="-9035"/>
                  <a:pt x="1092292" y="0"/>
                </a:cubicBezTo>
                <a:cubicBezTo>
                  <a:pt x="1308968" y="9035"/>
                  <a:pt x="1427997" y="6981"/>
                  <a:pt x="1530517" y="0"/>
                </a:cubicBezTo>
                <a:cubicBezTo>
                  <a:pt x="1633037" y="-6981"/>
                  <a:pt x="1860898" y="-10389"/>
                  <a:pt x="2184584" y="0"/>
                </a:cubicBezTo>
                <a:cubicBezTo>
                  <a:pt x="2508270" y="10389"/>
                  <a:pt x="2512126" y="-5986"/>
                  <a:pt x="2622809" y="0"/>
                </a:cubicBezTo>
                <a:cubicBezTo>
                  <a:pt x="2733492" y="5986"/>
                  <a:pt x="3035774" y="22463"/>
                  <a:pt x="3348823" y="0"/>
                </a:cubicBezTo>
                <a:cubicBezTo>
                  <a:pt x="3661872" y="-22463"/>
                  <a:pt x="3785957" y="-209"/>
                  <a:pt x="4002890" y="0"/>
                </a:cubicBezTo>
                <a:cubicBezTo>
                  <a:pt x="4219823" y="209"/>
                  <a:pt x="4265900" y="-1877"/>
                  <a:pt x="4513062" y="0"/>
                </a:cubicBezTo>
                <a:cubicBezTo>
                  <a:pt x="4760224" y="1877"/>
                  <a:pt x="4926714" y="13597"/>
                  <a:pt x="5095182" y="0"/>
                </a:cubicBezTo>
                <a:cubicBezTo>
                  <a:pt x="5263650" y="-13597"/>
                  <a:pt x="5479480" y="15119"/>
                  <a:pt x="5821196" y="0"/>
                </a:cubicBezTo>
                <a:cubicBezTo>
                  <a:pt x="6162912" y="-15119"/>
                  <a:pt x="6163542" y="-640"/>
                  <a:pt x="6259421" y="0"/>
                </a:cubicBezTo>
                <a:cubicBezTo>
                  <a:pt x="6355301" y="640"/>
                  <a:pt x="6748128" y="-21830"/>
                  <a:pt x="7194737" y="0"/>
                </a:cubicBezTo>
                <a:cubicBezTo>
                  <a:pt x="7213342" y="230255"/>
                  <a:pt x="7210571" y="257505"/>
                  <a:pt x="7194737" y="470898"/>
                </a:cubicBezTo>
                <a:cubicBezTo>
                  <a:pt x="7178903" y="684291"/>
                  <a:pt x="7212032" y="824755"/>
                  <a:pt x="7194737" y="923330"/>
                </a:cubicBezTo>
                <a:cubicBezTo>
                  <a:pt x="6814433" y="895446"/>
                  <a:pt x="6572656" y="955250"/>
                  <a:pt x="6396775" y="923330"/>
                </a:cubicBezTo>
                <a:cubicBezTo>
                  <a:pt x="6220894" y="891410"/>
                  <a:pt x="5924642" y="936061"/>
                  <a:pt x="5598814" y="923330"/>
                </a:cubicBezTo>
                <a:cubicBezTo>
                  <a:pt x="5272986" y="910599"/>
                  <a:pt x="5210915" y="931537"/>
                  <a:pt x="4872799" y="923330"/>
                </a:cubicBezTo>
                <a:cubicBezTo>
                  <a:pt x="4534684" y="915123"/>
                  <a:pt x="4514252" y="923056"/>
                  <a:pt x="4362627" y="923330"/>
                </a:cubicBezTo>
                <a:cubicBezTo>
                  <a:pt x="4211002" y="923604"/>
                  <a:pt x="4046253" y="949669"/>
                  <a:pt x="3780507" y="923330"/>
                </a:cubicBezTo>
                <a:cubicBezTo>
                  <a:pt x="3514761" y="896991"/>
                  <a:pt x="3274049" y="945500"/>
                  <a:pt x="3126440" y="923330"/>
                </a:cubicBezTo>
                <a:cubicBezTo>
                  <a:pt x="2978831" y="901160"/>
                  <a:pt x="2695228" y="954191"/>
                  <a:pt x="2472373" y="923330"/>
                </a:cubicBezTo>
                <a:cubicBezTo>
                  <a:pt x="2249518" y="892469"/>
                  <a:pt x="2021203" y="934757"/>
                  <a:pt x="1818306" y="923330"/>
                </a:cubicBezTo>
                <a:cubicBezTo>
                  <a:pt x="1615409" y="911903"/>
                  <a:pt x="1473582" y="911394"/>
                  <a:pt x="1380081" y="923330"/>
                </a:cubicBezTo>
                <a:cubicBezTo>
                  <a:pt x="1286580" y="935266"/>
                  <a:pt x="991703" y="944958"/>
                  <a:pt x="654067" y="923330"/>
                </a:cubicBezTo>
                <a:cubicBezTo>
                  <a:pt x="316431" y="901702"/>
                  <a:pt x="305680" y="898612"/>
                  <a:pt x="0" y="923330"/>
                </a:cubicBezTo>
                <a:cubicBezTo>
                  <a:pt x="-11110" y="790045"/>
                  <a:pt x="-15375" y="635337"/>
                  <a:pt x="0" y="489365"/>
                </a:cubicBezTo>
                <a:cubicBezTo>
                  <a:pt x="15375" y="343394"/>
                  <a:pt x="5576" y="17994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/>
              <a:t>Aspetos Positivos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Rigor no levantamento e análise de requisitos</a:t>
            </a: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Aplicação do método ágil</a:t>
            </a:r>
            <a:endParaRPr lang="en-GB" err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7CBD-C43A-822A-C2D2-2856B22A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7924E-8389-A250-DB23-5DE4F9FC924C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 err="1">
                <a:latin typeface="+mj-lt"/>
              </a:rPr>
              <a:t>Trabalho</a:t>
            </a:r>
            <a:r>
              <a:rPr lang="en-GB" sz="3000" b="1">
                <a:latin typeface="+mj-lt"/>
              </a:rPr>
              <a:t> Futuro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730D4-47B9-00E5-1362-A684ACFCBB83}"/>
              </a:ext>
            </a:extLst>
          </p:cNvPr>
          <p:cNvSpPr txBox="1"/>
          <p:nvPr/>
        </p:nvSpPr>
        <p:spPr>
          <a:xfrm>
            <a:off x="358588" y="1120588"/>
            <a:ext cx="91115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6A35-9D19-623A-D236-97896200DBCE}"/>
              </a:ext>
            </a:extLst>
          </p:cNvPr>
          <p:cNvSpPr txBox="1"/>
          <p:nvPr/>
        </p:nvSpPr>
        <p:spPr>
          <a:xfrm>
            <a:off x="1414541" y="3835341"/>
            <a:ext cx="6242406" cy="923330"/>
          </a:xfrm>
          <a:custGeom>
            <a:avLst/>
            <a:gdLst>
              <a:gd name="connsiteX0" fmla="*/ 0 w 6242406"/>
              <a:gd name="connsiteY0" fmla="*/ 0 h 923330"/>
              <a:gd name="connsiteX1" fmla="*/ 756025 w 6242406"/>
              <a:gd name="connsiteY1" fmla="*/ 0 h 923330"/>
              <a:gd name="connsiteX2" fmla="*/ 1262353 w 6242406"/>
              <a:gd name="connsiteY2" fmla="*/ 0 h 923330"/>
              <a:gd name="connsiteX3" fmla="*/ 1893530 w 6242406"/>
              <a:gd name="connsiteY3" fmla="*/ 0 h 923330"/>
              <a:gd name="connsiteX4" fmla="*/ 2711979 w 6242406"/>
              <a:gd name="connsiteY4" fmla="*/ 0 h 923330"/>
              <a:gd name="connsiteX5" fmla="*/ 3280731 w 6242406"/>
              <a:gd name="connsiteY5" fmla="*/ 0 h 923330"/>
              <a:gd name="connsiteX6" fmla="*/ 3787060 w 6242406"/>
              <a:gd name="connsiteY6" fmla="*/ 0 h 923330"/>
              <a:gd name="connsiteX7" fmla="*/ 4355812 w 6242406"/>
              <a:gd name="connsiteY7" fmla="*/ 0 h 923330"/>
              <a:gd name="connsiteX8" fmla="*/ 4862141 w 6242406"/>
              <a:gd name="connsiteY8" fmla="*/ 0 h 923330"/>
              <a:gd name="connsiteX9" fmla="*/ 5368469 w 6242406"/>
              <a:gd name="connsiteY9" fmla="*/ 0 h 923330"/>
              <a:gd name="connsiteX10" fmla="*/ 6242406 w 6242406"/>
              <a:gd name="connsiteY10" fmla="*/ 0 h 923330"/>
              <a:gd name="connsiteX11" fmla="*/ 6242406 w 6242406"/>
              <a:gd name="connsiteY11" fmla="*/ 443198 h 923330"/>
              <a:gd name="connsiteX12" fmla="*/ 6242406 w 6242406"/>
              <a:gd name="connsiteY12" fmla="*/ 923330 h 923330"/>
              <a:gd name="connsiteX13" fmla="*/ 5736078 w 6242406"/>
              <a:gd name="connsiteY13" fmla="*/ 923330 h 923330"/>
              <a:gd name="connsiteX14" fmla="*/ 4917629 w 6242406"/>
              <a:gd name="connsiteY14" fmla="*/ 923330 h 923330"/>
              <a:gd name="connsiteX15" fmla="*/ 4224028 w 6242406"/>
              <a:gd name="connsiteY15" fmla="*/ 923330 h 923330"/>
              <a:gd name="connsiteX16" fmla="*/ 3530427 w 6242406"/>
              <a:gd name="connsiteY16" fmla="*/ 923330 h 923330"/>
              <a:gd name="connsiteX17" fmla="*/ 2774403 w 6242406"/>
              <a:gd name="connsiteY17" fmla="*/ 923330 h 923330"/>
              <a:gd name="connsiteX18" fmla="*/ 2268074 w 6242406"/>
              <a:gd name="connsiteY18" fmla="*/ 923330 h 923330"/>
              <a:gd name="connsiteX19" fmla="*/ 1636898 w 6242406"/>
              <a:gd name="connsiteY19" fmla="*/ 923330 h 923330"/>
              <a:gd name="connsiteX20" fmla="*/ 880873 w 6242406"/>
              <a:gd name="connsiteY20" fmla="*/ 923330 h 923330"/>
              <a:gd name="connsiteX21" fmla="*/ 0 w 6242406"/>
              <a:gd name="connsiteY21" fmla="*/ 923330 h 923330"/>
              <a:gd name="connsiteX22" fmla="*/ 0 w 6242406"/>
              <a:gd name="connsiteY22" fmla="*/ 480132 h 923330"/>
              <a:gd name="connsiteX23" fmla="*/ 0 w 6242406"/>
              <a:gd name="connsiteY23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242406" h="923330" fill="none" extrusionOk="0">
                <a:moveTo>
                  <a:pt x="0" y="0"/>
                </a:moveTo>
                <a:cubicBezTo>
                  <a:pt x="200782" y="14439"/>
                  <a:pt x="502193" y="24457"/>
                  <a:pt x="756025" y="0"/>
                </a:cubicBezTo>
                <a:cubicBezTo>
                  <a:pt x="1009858" y="-24457"/>
                  <a:pt x="1071886" y="19483"/>
                  <a:pt x="1262353" y="0"/>
                </a:cubicBezTo>
                <a:cubicBezTo>
                  <a:pt x="1452820" y="-19483"/>
                  <a:pt x="1661811" y="14837"/>
                  <a:pt x="1893530" y="0"/>
                </a:cubicBezTo>
                <a:cubicBezTo>
                  <a:pt x="2125249" y="-14837"/>
                  <a:pt x="2336874" y="34546"/>
                  <a:pt x="2711979" y="0"/>
                </a:cubicBezTo>
                <a:cubicBezTo>
                  <a:pt x="3087084" y="-34546"/>
                  <a:pt x="3015207" y="-14824"/>
                  <a:pt x="3280731" y="0"/>
                </a:cubicBezTo>
                <a:cubicBezTo>
                  <a:pt x="3546255" y="14824"/>
                  <a:pt x="3598403" y="20146"/>
                  <a:pt x="3787060" y="0"/>
                </a:cubicBezTo>
                <a:cubicBezTo>
                  <a:pt x="3975717" y="-20146"/>
                  <a:pt x="4223254" y="-20320"/>
                  <a:pt x="4355812" y="0"/>
                </a:cubicBezTo>
                <a:cubicBezTo>
                  <a:pt x="4488370" y="20320"/>
                  <a:pt x="4622661" y="-10714"/>
                  <a:pt x="4862141" y="0"/>
                </a:cubicBezTo>
                <a:cubicBezTo>
                  <a:pt x="5101621" y="10714"/>
                  <a:pt x="5198127" y="796"/>
                  <a:pt x="5368469" y="0"/>
                </a:cubicBezTo>
                <a:cubicBezTo>
                  <a:pt x="5538811" y="-796"/>
                  <a:pt x="5964559" y="-10340"/>
                  <a:pt x="6242406" y="0"/>
                </a:cubicBezTo>
                <a:cubicBezTo>
                  <a:pt x="6240757" y="139554"/>
                  <a:pt x="6231542" y="282114"/>
                  <a:pt x="6242406" y="443198"/>
                </a:cubicBezTo>
                <a:cubicBezTo>
                  <a:pt x="6253270" y="604282"/>
                  <a:pt x="6259213" y="814300"/>
                  <a:pt x="6242406" y="923330"/>
                </a:cubicBezTo>
                <a:cubicBezTo>
                  <a:pt x="6068430" y="914761"/>
                  <a:pt x="5982062" y="906334"/>
                  <a:pt x="5736078" y="923330"/>
                </a:cubicBezTo>
                <a:cubicBezTo>
                  <a:pt x="5490094" y="940326"/>
                  <a:pt x="5318549" y="899815"/>
                  <a:pt x="4917629" y="923330"/>
                </a:cubicBezTo>
                <a:cubicBezTo>
                  <a:pt x="4516709" y="946845"/>
                  <a:pt x="4393824" y="949071"/>
                  <a:pt x="4224028" y="923330"/>
                </a:cubicBezTo>
                <a:cubicBezTo>
                  <a:pt x="4054232" y="897589"/>
                  <a:pt x="3729362" y="924522"/>
                  <a:pt x="3530427" y="923330"/>
                </a:cubicBezTo>
                <a:cubicBezTo>
                  <a:pt x="3331492" y="922138"/>
                  <a:pt x="2991407" y="897258"/>
                  <a:pt x="2774403" y="923330"/>
                </a:cubicBezTo>
                <a:cubicBezTo>
                  <a:pt x="2557399" y="949402"/>
                  <a:pt x="2472509" y="940261"/>
                  <a:pt x="2268074" y="923330"/>
                </a:cubicBezTo>
                <a:cubicBezTo>
                  <a:pt x="2063639" y="906399"/>
                  <a:pt x="1835080" y="915775"/>
                  <a:pt x="1636898" y="923330"/>
                </a:cubicBezTo>
                <a:cubicBezTo>
                  <a:pt x="1438716" y="930885"/>
                  <a:pt x="1220742" y="925527"/>
                  <a:pt x="880873" y="923330"/>
                </a:cubicBezTo>
                <a:cubicBezTo>
                  <a:pt x="541005" y="921133"/>
                  <a:pt x="349637" y="889429"/>
                  <a:pt x="0" y="923330"/>
                </a:cubicBezTo>
                <a:cubicBezTo>
                  <a:pt x="-21953" y="742849"/>
                  <a:pt x="-22080" y="625354"/>
                  <a:pt x="0" y="480132"/>
                </a:cubicBezTo>
                <a:cubicBezTo>
                  <a:pt x="22080" y="334910"/>
                  <a:pt x="8845" y="98117"/>
                  <a:pt x="0" y="0"/>
                </a:cubicBezTo>
                <a:close/>
              </a:path>
              <a:path w="6242406" h="923330" stroke="0" extrusionOk="0">
                <a:moveTo>
                  <a:pt x="0" y="0"/>
                </a:moveTo>
                <a:cubicBezTo>
                  <a:pt x="191320" y="-10559"/>
                  <a:pt x="349835" y="-12933"/>
                  <a:pt x="568753" y="0"/>
                </a:cubicBezTo>
                <a:cubicBezTo>
                  <a:pt x="787671" y="12933"/>
                  <a:pt x="898530" y="21995"/>
                  <a:pt x="1199929" y="0"/>
                </a:cubicBezTo>
                <a:cubicBezTo>
                  <a:pt x="1501328" y="-21995"/>
                  <a:pt x="1484568" y="-5316"/>
                  <a:pt x="1706258" y="0"/>
                </a:cubicBezTo>
                <a:cubicBezTo>
                  <a:pt x="1927948" y="5316"/>
                  <a:pt x="2107819" y="-28139"/>
                  <a:pt x="2399858" y="0"/>
                </a:cubicBezTo>
                <a:cubicBezTo>
                  <a:pt x="2691897" y="28139"/>
                  <a:pt x="2798164" y="-19767"/>
                  <a:pt x="2906187" y="0"/>
                </a:cubicBezTo>
                <a:cubicBezTo>
                  <a:pt x="3014210" y="19767"/>
                  <a:pt x="3404783" y="-32502"/>
                  <a:pt x="3662212" y="0"/>
                </a:cubicBezTo>
                <a:cubicBezTo>
                  <a:pt x="3919641" y="32502"/>
                  <a:pt x="4037906" y="28667"/>
                  <a:pt x="4355812" y="0"/>
                </a:cubicBezTo>
                <a:cubicBezTo>
                  <a:pt x="4673718" y="-28667"/>
                  <a:pt x="4669500" y="25141"/>
                  <a:pt x="4924565" y="0"/>
                </a:cubicBezTo>
                <a:cubicBezTo>
                  <a:pt x="5179630" y="-25141"/>
                  <a:pt x="5394063" y="-3858"/>
                  <a:pt x="5555741" y="0"/>
                </a:cubicBezTo>
                <a:cubicBezTo>
                  <a:pt x="5717419" y="3858"/>
                  <a:pt x="6016244" y="27693"/>
                  <a:pt x="6242406" y="0"/>
                </a:cubicBezTo>
                <a:cubicBezTo>
                  <a:pt x="6246952" y="187280"/>
                  <a:pt x="6241259" y="281098"/>
                  <a:pt x="6242406" y="433965"/>
                </a:cubicBezTo>
                <a:cubicBezTo>
                  <a:pt x="6243553" y="586832"/>
                  <a:pt x="6237828" y="803237"/>
                  <a:pt x="6242406" y="923330"/>
                </a:cubicBezTo>
                <a:cubicBezTo>
                  <a:pt x="6127996" y="911881"/>
                  <a:pt x="5915757" y="946785"/>
                  <a:pt x="5673653" y="923330"/>
                </a:cubicBezTo>
                <a:cubicBezTo>
                  <a:pt x="5431549" y="899875"/>
                  <a:pt x="5104658" y="952835"/>
                  <a:pt x="4855205" y="923330"/>
                </a:cubicBezTo>
                <a:cubicBezTo>
                  <a:pt x="4605752" y="893825"/>
                  <a:pt x="4246988" y="909709"/>
                  <a:pt x="4036756" y="923330"/>
                </a:cubicBezTo>
                <a:cubicBezTo>
                  <a:pt x="3826524" y="936951"/>
                  <a:pt x="3398406" y="929549"/>
                  <a:pt x="3218307" y="923330"/>
                </a:cubicBezTo>
                <a:cubicBezTo>
                  <a:pt x="3038208" y="917111"/>
                  <a:pt x="2784980" y="890797"/>
                  <a:pt x="2462282" y="923330"/>
                </a:cubicBezTo>
                <a:cubicBezTo>
                  <a:pt x="2139584" y="955863"/>
                  <a:pt x="2099653" y="912131"/>
                  <a:pt x="1893530" y="923330"/>
                </a:cubicBezTo>
                <a:cubicBezTo>
                  <a:pt x="1687407" y="934529"/>
                  <a:pt x="1574426" y="924674"/>
                  <a:pt x="1262353" y="923330"/>
                </a:cubicBezTo>
                <a:cubicBezTo>
                  <a:pt x="950280" y="921986"/>
                  <a:pt x="350131" y="985493"/>
                  <a:pt x="0" y="923330"/>
                </a:cubicBezTo>
                <a:cubicBezTo>
                  <a:pt x="-932" y="769747"/>
                  <a:pt x="17355" y="563103"/>
                  <a:pt x="0" y="461665"/>
                </a:cubicBezTo>
                <a:cubicBezTo>
                  <a:pt x="-17355" y="360227"/>
                  <a:pt x="-15326" y="925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err="1"/>
              <a:t>Desafios</a:t>
            </a:r>
            <a:r>
              <a:rPr lang="en-GB" b="1"/>
              <a:t> </a:t>
            </a:r>
            <a:r>
              <a:rPr lang="en-GB" b="1" err="1"/>
              <a:t>Esperados</a:t>
            </a:r>
            <a:endParaRPr lang="en-GB" b="1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>
                <a:ea typeface="+mn-lt"/>
                <a:cs typeface="+mn-lt"/>
              </a:rPr>
              <a:t>Testar a robustez da análise inicial frente à implementação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Emendar sistema de dados caso </a:t>
            </a:r>
            <a:r>
              <a:rPr lang="en-GB" err="1">
                <a:ea typeface="+mn-lt"/>
                <a:cs typeface="+mn-lt"/>
              </a:rPr>
              <a:t>necessário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DE8230-3DA7-0A7B-2812-61B0B069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EA1D8-ABDF-3DBE-2EB8-1D4037AE3723}"/>
              </a:ext>
            </a:extLst>
          </p:cNvPr>
          <p:cNvSpPr txBox="1"/>
          <p:nvPr/>
        </p:nvSpPr>
        <p:spPr>
          <a:xfrm>
            <a:off x="1414541" y="1305254"/>
            <a:ext cx="6242406" cy="1754326"/>
          </a:xfrm>
          <a:custGeom>
            <a:avLst/>
            <a:gdLst>
              <a:gd name="connsiteX0" fmla="*/ 0 w 6242406"/>
              <a:gd name="connsiteY0" fmla="*/ 0 h 1754326"/>
              <a:gd name="connsiteX1" fmla="*/ 818449 w 6242406"/>
              <a:gd name="connsiteY1" fmla="*/ 0 h 1754326"/>
              <a:gd name="connsiteX2" fmla="*/ 1636898 w 6242406"/>
              <a:gd name="connsiteY2" fmla="*/ 0 h 1754326"/>
              <a:gd name="connsiteX3" fmla="*/ 2205650 w 6242406"/>
              <a:gd name="connsiteY3" fmla="*/ 0 h 1754326"/>
              <a:gd name="connsiteX4" fmla="*/ 2711979 w 6242406"/>
              <a:gd name="connsiteY4" fmla="*/ 0 h 1754326"/>
              <a:gd name="connsiteX5" fmla="*/ 3280731 w 6242406"/>
              <a:gd name="connsiteY5" fmla="*/ 0 h 1754326"/>
              <a:gd name="connsiteX6" fmla="*/ 3787060 w 6242406"/>
              <a:gd name="connsiteY6" fmla="*/ 0 h 1754326"/>
              <a:gd name="connsiteX7" fmla="*/ 4293388 w 6242406"/>
              <a:gd name="connsiteY7" fmla="*/ 0 h 1754326"/>
              <a:gd name="connsiteX8" fmla="*/ 4799717 w 6242406"/>
              <a:gd name="connsiteY8" fmla="*/ 0 h 1754326"/>
              <a:gd name="connsiteX9" fmla="*/ 5368469 w 6242406"/>
              <a:gd name="connsiteY9" fmla="*/ 0 h 1754326"/>
              <a:gd name="connsiteX10" fmla="*/ 6242406 w 6242406"/>
              <a:gd name="connsiteY10" fmla="*/ 0 h 1754326"/>
              <a:gd name="connsiteX11" fmla="*/ 6242406 w 6242406"/>
              <a:gd name="connsiteY11" fmla="*/ 549689 h 1754326"/>
              <a:gd name="connsiteX12" fmla="*/ 6242406 w 6242406"/>
              <a:gd name="connsiteY12" fmla="*/ 1169551 h 1754326"/>
              <a:gd name="connsiteX13" fmla="*/ 6242406 w 6242406"/>
              <a:gd name="connsiteY13" fmla="*/ 1754326 h 1754326"/>
              <a:gd name="connsiteX14" fmla="*/ 5736078 w 6242406"/>
              <a:gd name="connsiteY14" fmla="*/ 1754326 h 1754326"/>
              <a:gd name="connsiteX15" fmla="*/ 4980053 w 6242406"/>
              <a:gd name="connsiteY15" fmla="*/ 1754326 h 1754326"/>
              <a:gd name="connsiteX16" fmla="*/ 4473724 w 6242406"/>
              <a:gd name="connsiteY16" fmla="*/ 1754326 h 1754326"/>
              <a:gd name="connsiteX17" fmla="*/ 3842548 w 6242406"/>
              <a:gd name="connsiteY17" fmla="*/ 1754326 h 1754326"/>
              <a:gd name="connsiteX18" fmla="*/ 3086523 w 6242406"/>
              <a:gd name="connsiteY18" fmla="*/ 1754326 h 1754326"/>
              <a:gd name="connsiteX19" fmla="*/ 2517770 w 6242406"/>
              <a:gd name="connsiteY19" fmla="*/ 1754326 h 1754326"/>
              <a:gd name="connsiteX20" fmla="*/ 1949018 w 6242406"/>
              <a:gd name="connsiteY20" fmla="*/ 1754326 h 1754326"/>
              <a:gd name="connsiteX21" fmla="*/ 1255417 w 6242406"/>
              <a:gd name="connsiteY21" fmla="*/ 1754326 h 1754326"/>
              <a:gd name="connsiteX22" fmla="*/ 0 w 6242406"/>
              <a:gd name="connsiteY22" fmla="*/ 1754326 h 1754326"/>
              <a:gd name="connsiteX23" fmla="*/ 0 w 6242406"/>
              <a:gd name="connsiteY23" fmla="*/ 1204637 h 1754326"/>
              <a:gd name="connsiteX24" fmla="*/ 0 w 6242406"/>
              <a:gd name="connsiteY24" fmla="*/ 637405 h 1754326"/>
              <a:gd name="connsiteX25" fmla="*/ 0 w 6242406"/>
              <a:gd name="connsiteY25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42406" h="1754326" fill="none" extrusionOk="0">
                <a:moveTo>
                  <a:pt x="0" y="0"/>
                </a:moveTo>
                <a:cubicBezTo>
                  <a:pt x="210280" y="30868"/>
                  <a:pt x="578543" y="29521"/>
                  <a:pt x="818449" y="0"/>
                </a:cubicBezTo>
                <a:cubicBezTo>
                  <a:pt x="1058355" y="-29521"/>
                  <a:pt x="1261793" y="34546"/>
                  <a:pt x="1636898" y="0"/>
                </a:cubicBezTo>
                <a:cubicBezTo>
                  <a:pt x="2012003" y="-34546"/>
                  <a:pt x="1940126" y="-14824"/>
                  <a:pt x="2205650" y="0"/>
                </a:cubicBezTo>
                <a:cubicBezTo>
                  <a:pt x="2471174" y="14824"/>
                  <a:pt x="2523322" y="20146"/>
                  <a:pt x="2711979" y="0"/>
                </a:cubicBezTo>
                <a:cubicBezTo>
                  <a:pt x="2900636" y="-20146"/>
                  <a:pt x="3148173" y="-20320"/>
                  <a:pt x="3280731" y="0"/>
                </a:cubicBezTo>
                <a:cubicBezTo>
                  <a:pt x="3413289" y="20320"/>
                  <a:pt x="3547580" y="-10714"/>
                  <a:pt x="3787060" y="0"/>
                </a:cubicBezTo>
                <a:cubicBezTo>
                  <a:pt x="4026540" y="10714"/>
                  <a:pt x="4123046" y="796"/>
                  <a:pt x="4293388" y="0"/>
                </a:cubicBezTo>
                <a:cubicBezTo>
                  <a:pt x="4463730" y="-796"/>
                  <a:pt x="4677944" y="-15728"/>
                  <a:pt x="4799717" y="0"/>
                </a:cubicBezTo>
                <a:cubicBezTo>
                  <a:pt x="4921490" y="15728"/>
                  <a:pt x="5249799" y="15510"/>
                  <a:pt x="5368469" y="0"/>
                </a:cubicBezTo>
                <a:cubicBezTo>
                  <a:pt x="5487139" y="-15510"/>
                  <a:pt x="5823199" y="-7997"/>
                  <a:pt x="6242406" y="0"/>
                </a:cubicBezTo>
                <a:cubicBezTo>
                  <a:pt x="6248393" y="181587"/>
                  <a:pt x="6255915" y="420988"/>
                  <a:pt x="6242406" y="549689"/>
                </a:cubicBezTo>
                <a:cubicBezTo>
                  <a:pt x="6228897" y="678390"/>
                  <a:pt x="6230321" y="952511"/>
                  <a:pt x="6242406" y="1169551"/>
                </a:cubicBezTo>
                <a:cubicBezTo>
                  <a:pt x="6254491" y="1386591"/>
                  <a:pt x="6240611" y="1610567"/>
                  <a:pt x="6242406" y="1754326"/>
                </a:cubicBezTo>
                <a:cubicBezTo>
                  <a:pt x="6053122" y="1729393"/>
                  <a:pt x="5885190" y="1749272"/>
                  <a:pt x="5736078" y="1754326"/>
                </a:cubicBezTo>
                <a:cubicBezTo>
                  <a:pt x="5586966" y="1759380"/>
                  <a:pt x="5200813" y="1731089"/>
                  <a:pt x="4980053" y="1754326"/>
                </a:cubicBezTo>
                <a:cubicBezTo>
                  <a:pt x="4759294" y="1777563"/>
                  <a:pt x="4678159" y="1771257"/>
                  <a:pt x="4473724" y="1754326"/>
                </a:cubicBezTo>
                <a:cubicBezTo>
                  <a:pt x="4269289" y="1737395"/>
                  <a:pt x="4040730" y="1746771"/>
                  <a:pt x="3842548" y="1754326"/>
                </a:cubicBezTo>
                <a:cubicBezTo>
                  <a:pt x="3644366" y="1761881"/>
                  <a:pt x="3426392" y="1756523"/>
                  <a:pt x="3086523" y="1754326"/>
                </a:cubicBezTo>
                <a:cubicBezTo>
                  <a:pt x="2746655" y="1752129"/>
                  <a:pt x="2661016" y="1761951"/>
                  <a:pt x="2517770" y="1754326"/>
                </a:cubicBezTo>
                <a:cubicBezTo>
                  <a:pt x="2374524" y="1746701"/>
                  <a:pt x="2097708" y="1759967"/>
                  <a:pt x="1949018" y="1754326"/>
                </a:cubicBezTo>
                <a:cubicBezTo>
                  <a:pt x="1800328" y="1748685"/>
                  <a:pt x="1430552" y="1733058"/>
                  <a:pt x="1255417" y="1754326"/>
                </a:cubicBezTo>
                <a:cubicBezTo>
                  <a:pt x="1080282" y="1775594"/>
                  <a:pt x="462053" y="1792217"/>
                  <a:pt x="0" y="1754326"/>
                </a:cubicBezTo>
                <a:cubicBezTo>
                  <a:pt x="-22442" y="1501642"/>
                  <a:pt x="-17427" y="1467072"/>
                  <a:pt x="0" y="1204637"/>
                </a:cubicBezTo>
                <a:cubicBezTo>
                  <a:pt x="17427" y="942202"/>
                  <a:pt x="24249" y="920437"/>
                  <a:pt x="0" y="637405"/>
                </a:cubicBezTo>
                <a:cubicBezTo>
                  <a:pt x="-24249" y="354373"/>
                  <a:pt x="11551" y="247365"/>
                  <a:pt x="0" y="0"/>
                </a:cubicBezTo>
                <a:close/>
              </a:path>
              <a:path w="6242406" h="1754326" stroke="0" extrusionOk="0">
                <a:moveTo>
                  <a:pt x="0" y="0"/>
                </a:moveTo>
                <a:cubicBezTo>
                  <a:pt x="191320" y="-10559"/>
                  <a:pt x="349835" y="-12933"/>
                  <a:pt x="568753" y="0"/>
                </a:cubicBezTo>
                <a:cubicBezTo>
                  <a:pt x="787671" y="12933"/>
                  <a:pt x="898530" y="21995"/>
                  <a:pt x="1199929" y="0"/>
                </a:cubicBezTo>
                <a:cubicBezTo>
                  <a:pt x="1501328" y="-21995"/>
                  <a:pt x="1484568" y="-5316"/>
                  <a:pt x="1706258" y="0"/>
                </a:cubicBezTo>
                <a:cubicBezTo>
                  <a:pt x="1927948" y="5316"/>
                  <a:pt x="2107819" y="-28139"/>
                  <a:pt x="2399858" y="0"/>
                </a:cubicBezTo>
                <a:cubicBezTo>
                  <a:pt x="2691897" y="28139"/>
                  <a:pt x="2798164" y="-19767"/>
                  <a:pt x="2906187" y="0"/>
                </a:cubicBezTo>
                <a:cubicBezTo>
                  <a:pt x="3014210" y="19767"/>
                  <a:pt x="3404783" y="-32502"/>
                  <a:pt x="3662212" y="0"/>
                </a:cubicBezTo>
                <a:cubicBezTo>
                  <a:pt x="3919641" y="32502"/>
                  <a:pt x="4037906" y="28667"/>
                  <a:pt x="4355812" y="0"/>
                </a:cubicBezTo>
                <a:cubicBezTo>
                  <a:pt x="4673718" y="-28667"/>
                  <a:pt x="4669500" y="25141"/>
                  <a:pt x="4924565" y="0"/>
                </a:cubicBezTo>
                <a:cubicBezTo>
                  <a:pt x="5179630" y="-25141"/>
                  <a:pt x="5394063" y="-3858"/>
                  <a:pt x="5555741" y="0"/>
                </a:cubicBezTo>
                <a:cubicBezTo>
                  <a:pt x="5717419" y="3858"/>
                  <a:pt x="6016244" y="27693"/>
                  <a:pt x="6242406" y="0"/>
                </a:cubicBezTo>
                <a:cubicBezTo>
                  <a:pt x="6267839" y="124161"/>
                  <a:pt x="6268612" y="415367"/>
                  <a:pt x="6242406" y="532146"/>
                </a:cubicBezTo>
                <a:cubicBezTo>
                  <a:pt x="6216200" y="648925"/>
                  <a:pt x="6246153" y="990435"/>
                  <a:pt x="6242406" y="1152007"/>
                </a:cubicBezTo>
                <a:cubicBezTo>
                  <a:pt x="6238659" y="1313579"/>
                  <a:pt x="6228240" y="1538713"/>
                  <a:pt x="6242406" y="1754326"/>
                </a:cubicBezTo>
                <a:cubicBezTo>
                  <a:pt x="6068459" y="1734920"/>
                  <a:pt x="5656787" y="1789274"/>
                  <a:pt x="5486381" y="1754326"/>
                </a:cubicBezTo>
                <a:cubicBezTo>
                  <a:pt x="5315975" y="1719378"/>
                  <a:pt x="4878164" y="1740705"/>
                  <a:pt x="4667932" y="1754326"/>
                </a:cubicBezTo>
                <a:cubicBezTo>
                  <a:pt x="4457700" y="1767947"/>
                  <a:pt x="4025863" y="1758882"/>
                  <a:pt x="3849484" y="1754326"/>
                </a:cubicBezTo>
                <a:cubicBezTo>
                  <a:pt x="3673105" y="1749770"/>
                  <a:pt x="3416157" y="1721793"/>
                  <a:pt x="3093459" y="1754326"/>
                </a:cubicBezTo>
                <a:cubicBezTo>
                  <a:pt x="2770761" y="1786859"/>
                  <a:pt x="2732468" y="1749069"/>
                  <a:pt x="2524706" y="1754326"/>
                </a:cubicBezTo>
                <a:cubicBezTo>
                  <a:pt x="2316944" y="1759583"/>
                  <a:pt x="2203114" y="1749938"/>
                  <a:pt x="1893530" y="1754326"/>
                </a:cubicBezTo>
                <a:cubicBezTo>
                  <a:pt x="1583946" y="1758714"/>
                  <a:pt x="1368053" y="1756596"/>
                  <a:pt x="1199929" y="1754326"/>
                </a:cubicBezTo>
                <a:cubicBezTo>
                  <a:pt x="1031805" y="1752056"/>
                  <a:pt x="288640" y="1787257"/>
                  <a:pt x="0" y="1754326"/>
                </a:cubicBezTo>
                <a:cubicBezTo>
                  <a:pt x="400" y="1540538"/>
                  <a:pt x="27880" y="1340460"/>
                  <a:pt x="0" y="1169551"/>
                </a:cubicBezTo>
                <a:cubicBezTo>
                  <a:pt x="-27880" y="998642"/>
                  <a:pt x="-15050" y="819820"/>
                  <a:pt x="0" y="567232"/>
                </a:cubicBezTo>
                <a:cubicBezTo>
                  <a:pt x="15050" y="314644"/>
                  <a:pt x="-166" y="21866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+mn-lt"/>
                <a:cs typeface="+mn-lt"/>
              </a:rPr>
              <a:t>Foco na Próxima Etapa</a:t>
            </a:r>
            <a:endParaRPr lang="pt-PT"/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Transição para implementação com base na especificação atual</a:t>
            </a: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Identificação e correção de possíveis contradições críticas antes do desenvolvimento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</a:rPr>
              <a:t>Planeamento de futuras reuniões com os stakeholders</a:t>
            </a:r>
          </a:p>
        </p:txBody>
      </p:sp>
    </p:spTree>
    <p:extLst>
      <p:ext uri="{BB962C8B-B14F-4D97-AF65-F5344CB8AC3E}">
        <p14:creationId xmlns:p14="http://schemas.microsoft.com/office/powerpoint/2010/main" val="175422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E91A-7981-4728-2170-790371282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77293CB-F370-F1E4-0E64-4054860A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8BE210-07C4-512F-30A7-C391C2F7F20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Contextualização e Caso de Estudo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15889-A252-EDE2-3D45-E1D3E156CE89}"/>
              </a:ext>
            </a:extLst>
          </p:cNvPr>
          <p:cNvSpPr txBox="1"/>
          <p:nvPr/>
        </p:nvSpPr>
        <p:spPr>
          <a:xfrm>
            <a:off x="358588" y="1120588"/>
            <a:ext cx="91115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BlocoPronto Lda - uma PME de montagem de modelos LEGO por encomenda.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2"/>
                </a:solidFill>
              </a:rPr>
              <a:t>Dept. de Atendimento recebe encomenda, remete ao Dept. de Montagem para saber a viabilidade da conceção.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Coordenador da Linha de Montagem, recebendo uma encomenda, busca por manuais LEGO e usa-os para verificar </a:t>
            </a:r>
            <a:r>
              <a:rPr lang="en-GB" i="1"/>
              <a:t>stock </a:t>
            </a:r>
            <a:r>
              <a:rPr lang="en-GB"/>
              <a:t>e ver passos de montagem.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2"/>
                </a:solidFill>
              </a:rPr>
              <a:t>Com isto, responde ao Atendimento, que comunica ao cliente.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Reposições de inventário são igualmente densas em comunicação.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2"/>
                </a:solidFill>
              </a:rPr>
              <a:t>A comunicação é inteiramente feita à base de </a:t>
            </a:r>
            <a:r>
              <a:rPr lang="en-GB" i="1">
                <a:solidFill>
                  <a:schemeClr val="accent2"/>
                </a:solidFill>
              </a:rPr>
              <a:t>email</a:t>
            </a:r>
            <a:r>
              <a:rPr lang="en-GB">
                <a:solidFill>
                  <a:schemeClr val="accent2"/>
                </a:solidFill>
              </a:rPr>
              <a:t>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O Coordenador busca manuais pelo </a:t>
            </a:r>
            <a:r>
              <a:rPr lang="en-GB" i="1"/>
              <a:t>website</a:t>
            </a:r>
            <a:r>
              <a:rPr lang="en-GB"/>
              <a:t> oficial LEGO e gere inventário manualmente.</a:t>
            </a:r>
          </a:p>
        </p:txBody>
      </p:sp>
      <p:pic>
        <p:nvPicPr>
          <p:cNvPr id="2050" name="Picture 2" descr="Warning sign - Free signaling icons">
            <a:extLst>
              <a:ext uri="{FF2B5EF4-FFF2-40B4-BE49-F238E27FC236}">
                <a16:creationId xmlns:a16="http://schemas.microsoft.com/office/drawing/2014/main" id="{ACD8B1B0-9F1E-F0E9-9080-2F11974C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01" y="5298841"/>
            <a:ext cx="692124" cy="6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arning sign - Free signaling icons">
            <a:extLst>
              <a:ext uri="{FF2B5EF4-FFF2-40B4-BE49-F238E27FC236}">
                <a16:creationId xmlns:a16="http://schemas.microsoft.com/office/drawing/2014/main" id="{F2E1536F-3F8E-76C4-CCD6-8409FE0D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51" y="4265752"/>
            <a:ext cx="692124" cy="6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817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86C61-F92E-37C9-4F34-33CEF07CC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027FB5CD-E563-0E22-A159-18E1D13EC47F}"/>
              </a:ext>
            </a:extLst>
          </p:cNvPr>
          <p:cNvSpPr/>
          <p:nvPr/>
        </p:nvSpPr>
        <p:spPr>
          <a:xfrm rot="20743535">
            <a:off x="-1683195" y="321139"/>
            <a:ext cx="3562057" cy="3429310"/>
          </a:xfrm>
          <a:prstGeom prst="triangle">
            <a:avLst/>
          </a:prstGeom>
          <a:solidFill>
            <a:srgbClr val="7D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Picture 42" descr="A white star with a red background&#10;&#10;Description automatically generated">
            <a:extLst>
              <a:ext uri="{FF2B5EF4-FFF2-40B4-BE49-F238E27FC236}">
                <a16:creationId xmlns:a16="http://schemas.microsoft.com/office/drawing/2014/main" id="{B78BA303-4F09-72A7-6213-65EDCF0E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49" t="14527" r="58673" b="14528"/>
          <a:stretch/>
        </p:blipFill>
        <p:spPr>
          <a:xfrm>
            <a:off x="139335" y="2945402"/>
            <a:ext cx="561975" cy="60816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22A9D3C-C372-D411-6064-916B45F43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6" y="-4804451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68A281B-276F-725A-8046-307B99F4A65A}"/>
              </a:ext>
            </a:extLst>
          </p:cNvPr>
          <p:cNvSpPr txBox="1">
            <a:spLocks/>
          </p:cNvSpPr>
          <p:nvPr/>
        </p:nvSpPr>
        <p:spPr>
          <a:xfrm>
            <a:off x="863378" y="5214443"/>
            <a:ext cx="3331871" cy="13946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Nuno Peixoto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Pedro Ferreira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Gustavo Barros</a:t>
            </a:r>
            <a:endParaRPr lang="pt-BR" sz="1400" b="0" cap="none" spc="0">
              <a:solidFill>
                <a:schemeClr val="bg2">
                  <a:lumMod val="50000"/>
                </a:schemeClr>
              </a:solidFill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André Carvalho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Gonçalo Gonçalves</a:t>
            </a:r>
            <a:endParaRPr lang="pt-BR" sz="1400" b="0" cap="none" spc="0">
              <a:solidFill>
                <a:schemeClr val="bg2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BB2A4B-E79C-FFC4-12F9-9A719894FCF9}"/>
              </a:ext>
            </a:extLst>
          </p:cNvPr>
          <p:cNvSpPr txBox="1"/>
          <p:nvPr/>
        </p:nvSpPr>
        <p:spPr>
          <a:xfrm>
            <a:off x="4516226" y="5274733"/>
            <a:ext cx="5071916" cy="134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Gestor de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Montagem LEGO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4E7528D-9801-5E5B-705D-C087245AEB5B}"/>
              </a:ext>
            </a:extLst>
          </p:cNvPr>
          <p:cNvSpPr txBox="1">
            <a:spLocks/>
          </p:cNvSpPr>
          <p:nvPr/>
        </p:nvSpPr>
        <p:spPr>
          <a:xfrm>
            <a:off x="634635" y="4295789"/>
            <a:ext cx="3560614" cy="1062182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Universidade de Minho, 27 de Novembro 2024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Lic. em </a:t>
            </a:r>
            <a:r>
              <a:rPr lang="en-GB" sz="1400" b="0" cap="none" spc="0">
                <a:solidFill>
                  <a:schemeClr val="bg2">
                    <a:lumMod val="50000"/>
                  </a:schemeClr>
                </a:solidFill>
                <a:ea typeface="+mn-ea"/>
                <a:cs typeface="+mn-cs"/>
              </a:rPr>
              <a:t>Engenharia Informática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2024/25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Laboratórios de Informática IV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D3EFFC-1898-7933-33ED-D146C61003B8}"/>
              </a:ext>
            </a:extLst>
          </p:cNvPr>
          <p:cNvCxnSpPr>
            <a:cxnSpLocks/>
          </p:cNvCxnSpPr>
          <p:nvPr/>
        </p:nvCxnSpPr>
        <p:spPr>
          <a:xfrm>
            <a:off x="4355737" y="4530090"/>
            <a:ext cx="0" cy="186531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45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D778-65AC-2CEC-F2AF-C66DA8385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05309C8-5567-542C-B5B4-9F66D38DDE48}"/>
              </a:ext>
            </a:extLst>
          </p:cNvPr>
          <p:cNvSpPr/>
          <p:nvPr/>
        </p:nvSpPr>
        <p:spPr>
          <a:xfrm rot="20743535">
            <a:off x="-1683195" y="321139"/>
            <a:ext cx="3562057" cy="3429310"/>
          </a:xfrm>
          <a:prstGeom prst="triangle">
            <a:avLst/>
          </a:prstGeom>
          <a:solidFill>
            <a:srgbClr val="7D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Picture 42" descr="A white star with a red background&#10;&#10;Description automatically generated">
            <a:extLst>
              <a:ext uri="{FF2B5EF4-FFF2-40B4-BE49-F238E27FC236}">
                <a16:creationId xmlns:a16="http://schemas.microsoft.com/office/drawing/2014/main" id="{0AFC536F-4F06-6888-2435-37FD2875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49" t="14527" r="58673" b="14528"/>
          <a:stretch/>
        </p:blipFill>
        <p:spPr>
          <a:xfrm>
            <a:off x="139335" y="2945402"/>
            <a:ext cx="561975" cy="60816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1640151-7E4E-8814-FFF3-5F6C69DE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6" y="-4804451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F6493B-6E6F-9CC6-17FF-604909B3B015}"/>
              </a:ext>
            </a:extLst>
          </p:cNvPr>
          <p:cNvSpPr txBox="1">
            <a:spLocks/>
          </p:cNvSpPr>
          <p:nvPr/>
        </p:nvSpPr>
        <p:spPr>
          <a:xfrm>
            <a:off x="863378" y="5330150"/>
            <a:ext cx="3331871" cy="13946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Nuno Peixoto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Pedro Ferreira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Gustavo Barros</a:t>
            </a:r>
            <a:endParaRPr lang="pt-BR" sz="1400" b="0" cap="none" spc="0">
              <a:solidFill>
                <a:schemeClr val="bg2">
                  <a:lumMod val="50000"/>
                </a:schemeClr>
              </a:solidFill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André Carvalho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588304-C215-31B9-DEB1-753352D3E24F}"/>
              </a:ext>
            </a:extLst>
          </p:cNvPr>
          <p:cNvSpPr txBox="1"/>
          <p:nvPr/>
        </p:nvSpPr>
        <p:spPr>
          <a:xfrm>
            <a:off x="4516226" y="5274733"/>
            <a:ext cx="5071916" cy="134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Gestor de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Montagem LEGO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AB12B2-10FA-8CB4-9353-8CF5D52BAC2B}"/>
              </a:ext>
            </a:extLst>
          </p:cNvPr>
          <p:cNvSpPr txBox="1">
            <a:spLocks/>
          </p:cNvSpPr>
          <p:nvPr/>
        </p:nvSpPr>
        <p:spPr>
          <a:xfrm>
            <a:off x="634635" y="4295789"/>
            <a:ext cx="3560614" cy="1062182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Universidade de Minho, 29 de Janeiro 2025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Lic. em </a:t>
            </a:r>
            <a:r>
              <a:rPr lang="en-GB" sz="1400" b="0" cap="none" spc="0">
                <a:solidFill>
                  <a:schemeClr val="bg2">
                    <a:lumMod val="50000"/>
                  </a:schemeClr>
                </a:solidFill>
                <a:ea typeface="+mn-ea"/>
                <a:cs typeface="+mn-cs"/>
              </a:rPr>
              <a:t>Engenharia Informática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2024/25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Laboratórios de Informática IV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6121A8-5829-30C4-C1C9-8AD826FE7353}"/>
              </a:ext>
            </a:extLst>
          </p:cNvPr>
          <p:cNvCxnSpPr>
            <a:cxnSpLocks/>
          </p:cNvCxnSpPr>
          <p:nvPr/>
        </p:nvCxnSpPr>
        <p:spPr>
          <a:xfrm>
            <a:off x="4355737" y="4530090"/>
            <a:ext cx="0" cy="186531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38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51974-670F-D29A-1B2E-3449478EAEAE}"/>
              </a:ext>
            </a:extLst>
          </p:cNvPr>
          <p:cNvSpPr txBox="1"/>
          <p:nvPr/>
        </p:nvSpPr>
        <p:spPr>
          <a:xfrm>
            <a:off x="269045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Estrutura da Apresentação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659C2-0A44-8617-CD5D-B95E79383188}"/>
              </a:ext>
            </a:extLst>
          </p:cNvPr>
          <p:cNvSpPr txBox="1"/>
          <p:nvPr/>
        </p:nvSpPr>
        <p:spPr>
          <a:xfrm>
            <a:off x="358589" y="1120588"/>
            <a:ext cx="55491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6.1.  Processo de Implementação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Plano de Desenvolvimento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Back End - Ferramentas e Tecnologias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Back End - Acesso a Dados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Back End - Lógica de Negócio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Front End - Ferramentas e Tecnologias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Front End - Navegação Pela Aplicação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Front End - Implementação vs Esboços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>
              <a:buClr>
                <a:schemeClr val="accent2"/>
              </a:buClr>
            </a:pPr>
            <a:r>
              <a:rPr lang="en-GB" b="1"/>
              <a:t>6.2. Serviços e Funcionamento</a:t>
            </a:r>
            <a:endParaRPr lang="en-GB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Serviços Relativos a Utilizadores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Serviços Relativos a Encomendas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Serviços Relativos a Modelos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Serviços Relativos ao Inventário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b="1"/>
          </a:p>
          <a:p>
            <a:pPr>
              <a:buClr>
                <a:schemeClr val="accent2"/>
              </a:buClr>
            </a:pPr>
            <a:r>
              <a:rPr lang="en-GB" b="1"/>
              <a:t>6.3.  Análise e Avaliação de Desempenho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No Acesso a Dados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Na Execução dos Serviços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050F4-5431-EF6A-68C3-DA8E316DB5C6}"/>
              </a:ext>
            </a:extLst>
          </p:cNvPr>
          <p:cNvSpPr txBox="1"/>
          <p:nvPr/>
        </p:nvSpPr>
        <p:spPr>
          <a:xfrm>
            <a:off x="6284259" y="1120588"/>
            <a:ext cx="55491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7. Conclusão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Retrospetiva</a:t>
            </a:r>
            <a:endParaRPr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Trabalho Futuro</a:t>
            </a:r>
            <a:endParaRPr lang="en-GB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5351B4-F137-4FAF-4967-CD6C3850E70E}"/>
              </a:ext>
            </a:extLst>
          </p:cNvPr>
          <p:cNvCxnSpPr>
            <a:cxnSpLocks/>
          </p:cNvCxnSpPr>
          <p:nvPr/>
        </p:nvCxnSpPr>
        <p:spPr>
          <a:xfrm>
            <a:off x="6096000" y="1197769"/>
            <a:ext cx="0" cy="48887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223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B6334-EC97-68C8-DC62-7DE88C59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2F64118-BA95-E275-584D-F0CDA6430610}"/>
              </a:ext>
            </a:extLst>
          </p:cNvPr>
          <p:cNvSpPr txBox="1"/>
          <p:nvPr/>
        </p:nvSpPr>
        <p:spPr>
          <a:xfrm>
            <a:off x="592664" y="5287310"/>
            <a:ext cx="10037236" cy="115063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Implementação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87EB1B-F311-8235-0D1E-C519AD76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8" y="-5828899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DEA2CE-9E69-051D-7F0A-272F9DB90C1D}"/>
              </a:ext>
            </a:extLst>
          </p:cNvPr>
          <p:cNvSpPr txBox="1"/>
          <p:nvPr/>
        </p:nvSpPr>
        <p:spPr>
          <a:xfrm>
            <a:off x="7570954" y="-1233548"/>
            <a:ext cx="261937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0" b="1">
                <a:solidFill>
                  <a:schemeClr val="bg1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37932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0CB4-D99C-E8FB-A754-6120F8B4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8DE966-2717-CE02-C050-D6FF9A36B5B4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Plano de Desenvolvimento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B84C5-0BF1-6243-5873-DE1CB09AEDF1}"/>
              </a:ext>
            </a:extLst>
          </p:cNvPr>
          <p:cNvSpPr txBox="1"/>
          <p:nvPr/>
        </p:nvSpPr>
        <p:spPr>
          <a:xfrm>
            <a:off x="358588" y="1120588"/>
            <a:ext cx="91115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FA2EA2-42A9-BC07-94F4-0C1AA928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67" r="61562" b="26321"/>
          <a:stretch/>
        </p:blipFill>
        <p:spPr>
          <a:xfrm>
            <a:off x="269046" y="1638422"/>
            <a:ext cx="11667663" cy="3758331"/>
          </a:xfrm>
          <a:custGeom>
            <a:avLst/>
            <a:gdLst>
              <a:gd name="connsiteX0" fmla="*/ 0 w 11667663"/>
              <a:gd name="connsiteY0" fmla="*/ 0 h 3758331"/>
              <a:gd name="connsiteX1" fmla="*/ 336303 w 11667663"/>
              <a:gd name="connsiteY1" fmla="*/ 0 h 3758331"/>
              <a:gd name="connsiteX2" fmla="*/ 1255990 w 11667663"/>
              <a:gd name="connsiteY2" fmla="*/ 0 h 3758331"/>
              <a:gd name="connsiteX3" fmla="*/ 2058999 w 11667663"/>
              <a:gd name="connsiteY3" fmla="*/ 0 h 3758331"/>
              <a:gd name="connsiteX4" fmla="*/ 2862009 w 11667663"/>
              <a:gd name="connsiteY4" fmla="*/ 0 h 3758331"/>
              <a:gd name="connsiteX5" fmla="*/ 3314989 w 11667663"/>
              <a:gd name="connsiteY5" fmla="*/ 0 h 3758331"/>
              <a:gd name="connsiteX6" fmla="*/ 3651292 w 11667663"/>
              <a:gd name="connsiteY6" fmla="*/ 0 h 3758331"/>
              <a:gd name="connsiteX7" fmla="*/ 3987595 w 11667663"/>
              <a:gd name="connsiteY7" fmla="*/ 0 h 3758331"/>
              <a:gd name="connsiteX8" fmla="*/ 4907282 w 11667663"/>
              <a:gd name="connsiteY8" fmla="*/ 0 h 3758331"/>
              <a:gd name="connsiteX9" fmla="*/ 5476938 w 11667663"/>
              <a:gd name="connsiteY9" fmla="*/ 0 h 3758331"/>
              <a:gd name="connsiteX10" fmla="*/ 6163271 w 11667663"/>
              <a:gd name="connsiteY10" fmla="*/ 0 h 3758331"/>
              <a:gd name="connsiteX11" fmla="*/ 6966281 w 11667663"/>
              <a:gd name="connsiteY11" fmla="*/ 0 h 3758331"/>
              <a:gd name="connsiteX12" fmla="*/ 7302584 w 11667663"/>
              <a:gd name="connsiteY12" fmla="*/ 0 h 3758331"/>
              <a:gd name="connsiteX13" fmla="*/ 8105594 w 11667663"/>
              <a:gd name="connsiteY13" fmla="*/ 0 h 3758331"/>
              <a:gd name="connsiteX14" fmla="*/ 9025280 w 11667663"/>
              <a:gd name="connsiteY14" fmla="*/ 0 h 3758331"/>
              <a:gd name="connsiteX15" fmla="*/ 9944967 w 11667663"/>
              <a:gd name="connsiteY15" fmla="*/ 0 h 3758331"/>
              <a:gd name="connsiteX16" fmla="*/ 10397947 w 11667663"/>
              <a:gd name="connsiteY16" fmla="*/ 0 h 3758331"/>
              <a:gd name="connsiteX17" fmla="*/ 11667663 w 11667663"/>
              <a:gd name="connsiteY17" fmla="*/ 0 h 3758331"/>
              <a:gd name="connsiteX18" fmla="*/ 11667663 w 11667663"/>
              <a:gd name="connsiteY18" fmla="*/ 701555 h 3758331"/>
              <a:gd name="connsiteX19" fmla="*/ 11667663 w 11667663"/>
              <a:gd name="connsiteY19" fmla="*/ 1327944 h 3758331"/>
              <a:gd name="connsiteX20" fmla="*/ 11667663 w 11667663"/>
              <a:gd name="connsiteY20" fmla="*/ 1991915 h 3758331"/>
              <a:gd name="connsiteX21" fmla="*/ 11667663 w 11667663"/>
              <a:gd name="connsiteY21" fmla="*/ 2618304 h 3758331"/>
              <a:gd name="connsiteX22" fmla="*/ 11667663 w 11667663"/>
              <a:gd name="connsiteY22" fmla="*/ 3169526 h 3758331"/>
              <a:gd name="connsiteX23" fmla="*/ 11667663 w 11667663"/>
              <a:gd name="connsiteY23" fmla="*/ 3758331 h 3758331"/>
              <a:gd name="connsiteX24" fmla="*/ 11331360 w 11667663"/>
              <a:gd name="connsiteY24" fmla="*/ 3758331 h 3758331"/>
              <a:gd name="connsiteX25" fmla="*/ 10528350 w 11667663"/>
              <a:gd name="connsiteY25" fmla="*/ 3758331 h 3758331"/>
              <a:gd name="connsiteX26" fmla="*/ 9608664 w 11667663"/>
              <a:gd name="connsiteY26" fmla="*/ 3758331 h 3758331"/>
              <a:gd name="connsiteX27" fmla="*/ 9155684 w 11667663"/>
              <a:gd name="connsiteY27" fmla="*/ 3758331 h 3758331"/>
              <a:gd name="connsiteX28" fmla="*/ 8352674 w 11667663"/>
              <a:gd name="connsiteY28" fmla="*/ 3758331 h 3758331"/>
              <a:gd name="connsiteX29" fmla="*/ 7432988 w 11667663"/>
              <a:gd name="connsiteY29" fmla="*/ 3758331 h 3758331"/>
              <a:gd name="connsiteX30" fmla="*/ 6746655 w 11667663"/>
              <a:gd name="connsiteY30" fmla="*/ 3758331 h 3758331"/>
              <a:gd name="connsiteX31" fmla="*/ 5826968 w 11667663"/>
              <a:gd name="connsiteY31" fmla="*/ 3758331 h 3758331"/>
              <a:gd name="connsiteX32" fmla="*/ 5490665 w 11667663"/>
              <a:gd name="connsiteY32" fmla="*/ 3758331 h 3758331"/>
              <a:gd name="connsiteX33" fmla="*/ 4687655 w 11667663"/>
              <a:gd name="connsiteY33" fmla="*/ 3758331 h 3758331"/>
              <a:gd name="connsiteX34" fmla="*/ 4234675 w 11667663"/>
              <a:gd name="connsiteY34" fmla="*/ 3758331 h 3758331"/>
              <a:gd name="connsiteX35" fmla="*/ 3314989 w 11667663"/>
              <a:gd name="connsiteY35" fmla="*/ 3758331 h 3758331"/>
              <a:gd name="connsiteX36" fmla="*/ 2511979 w 11667663"/>
              <a:gd name="connsiteY36" fmla="*/ 3758331 h 3758331"/>
              <a:gd name="connsiteX37" fmla="*/ 1942323 w 11667663"/>
              <a:gd name="connsiteY37" fmla="*/ 3758331 h 3758331"/>
              <a:gd name="connsiteX38" fmla="*/ 1139313 w 11667663"/>
              <a:gd name="connsiteY38" fmla="*/ 3758331 h 3758331"/>
              <a:gd name="connsiteX39" fmla="*/ 0 w 11667663"/>
              <a:gd name="connsiteY39" fmla="*/ 3758331 h 3758331"/>
              <a:gd name="connsiteX40" fmla="*/ 0 w 11667663"/>
              <a:gd name="connsiteY40" fmla="*/ 3094359 h 3758331"/>
              <a:gd name="connsiteX41" fmla="*/ 0 w 11667663"/>
              <a:gd name="connsiteY41" fmla="*/ 2543137 h 3758331"/>
              <a:gd name="connsiteX42" fmla="*/ 0 w 11667663"/>
              <a:gd name="connsiteY42" fmla="*/ 1916749 h 3758331"/>
              <a:gd name="connsiteX43" fmla="*/ 0 w 11667663"/>
              <a:gd name="connsiteY43" fmla="*/ 1215194 h 3758331"/>
              <a:gd name="connsiteX44" fmla="*/ 0 w 11667663"/>
              <a:gd name="connsiteY44" fmla="*/ 626389 h 3758331"/>
              <a:gd name="connsiteX45" fmla="*/ 0 w 11667663"/>
              <a:gd name="connsiteY45" fmla="*/ 0 h 375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667663" h="3758331" fill="none" extrusionOk="0">
                <a:moveTo>
                  <a:pt x="0" y="0"/>
                </a:moveTo>
                <a:cubicBezTo>
                  <a:pt x="107846" y="-3935"/>
                  <a:pt x="200908" y="14905"/>
                  <a:pt x="336303" y="0"/>
                </a:cubicBezTo>
                <a:cubicBezTo>
                  <a:pt x="471698" y="-14905"/>
                  <a:pt x="846689" y="17448"/>
                  <a:pt x="1255990" y="0"/>
                </a:cubicBezTo>
                <a:cubicBezTo>
                  <a:pt x="1665291" y="-17448"/>
                  <a:pt x="1839558" y="-10539"/>
                  <a:pt x="2058999" y="0"/>
                </a:cubicBezTo>
                <a:cubicBezTo>
                  <a:pt x="2278440" y="10539"/>
                  <a:pt x="2573485" y="-30367"/>
                  <a:pt x="2862009" y="0"/>
                </a:cubicBezTo>
                <a:cubicBezTo>
                  <a:pt x="3150533" y="30367"/>
                  <a:pt x="3146382" y="6553"/>
                  <a:pt x="3314989" y="0"/>
                </a:cubicBezTo>
                <a:cubicBezTo>
                  <a:pt x="3483596" y="-6553"/>
                  <a:pt x="3567335" y="-6355"/>
                  <a:pt x="3651292" y="0"/>
                </a:cubicBezTo>
                <a:cubicBezTo>
                  <a:pt x="3735249" y="6355"/>
                  <a:pt x="3915459" y="-9476"/>
                  <a:pt x="3987595" y="0"/>
                </a:cubicBezTo>
                <a:cubicBezTo>
                  <a:pt x="4059731" y="9476"/>
                  <a:pt x="4617004" y="25286"/>
                  <a:pt x="4907282" y="0"/>
                </a:cubicBezTo>
                <a:cubicBezTo>
                  <a:pt x="5197560" y="-25286"/>
                  <a:pt x="5244227" y="2959"/>
                  <a:pt x="5476938" y="0"/>
                </a:cubicBezTo>
                <a:cubicBezTo>
                  <a:pt x="5709649" y="-2959"/>
                  <a:pt x="5869390" y="-23298"/>
                  <a:pt x="6163271" y="0"/>
                </a:cubicBezTo>
                <a:cubicBezTo>
                  <a:pt x="6457152" y="23298"/>
                  <a:pt x="6690605" y="-24335"/>
                  <a:pt x="6966281" y="0"/>
                </a:cubicBezTo>
                <a:cubicBezTo>
                  <a:pt x="7241957" y="24335"/>
                  <a:pt x="7214728" y="-6114"/>
                  <a:pt x="7302584" y="0"/>
                </a:cubicBezTo>
                <a:cubicBezTo>
                  <a:pt x="7390440" y="6114"/>
                  <a:pt x="7760873" y="1656"/>
                  <a:pt x="8105594" y="0"/>
                </a:cubicBezTo>
                <a:cubicBezTo>
                  <a:pt x="8450315" y="-1656"/>
                  <a:pt x="8669426" y="24467"/>
                  <a:pt x="9025280" y="0"/>
                </a:cubicBezTo>
                <a:cubicBezTo>
                  <a:pt x="9381134" y="-24467"/>
                  <a:pt x="9611080" y="28424"/>
                  <a:pt x="9944967" y="0"/>
                </a:cubicBezTo>
                <a:cubicBezTo>
                  <a:pt x="10278854" y="-28424"/>
                  <a:pt x="10286200" y="14896"/>
                  <a:pt x="10397947" y="0"/>
                </a:cubicBezTo>
                <a:cubicBezTo>
                  <a:pt x="10509694" y="-14896"/>
                  <a:pt x="11197209" y="37949"/>
                  <a:pt x="11667663" y="0"/>
                </a:cubicBezTo>
                <a:cubicBezTo>
                  <a:pt x="11664153" y="182090"/>
                  <a:pt x="11653048" y="516547"/>
                  <a:pt x="11667663" y="701555"/>
                </a:cubicBezTo>
                <a:cubicBezTo>
                  <a:pt x="11682278" y="886563"/>
                  <a:pt x="11689755" y="1088870"/>
                  <a:pt x="11667663" y="1327944"/>
                </a:cubicBezTo>
                <a:cubicBezTo>
                  <a:pt x="11645571" y="1567018"/>
                  <a:pt x="11659673" y="1707655"/>
                  <a:pt x="11667663" y="1991915"/>
                </a:cubicBezTo>
                <a:cubicBezTo>
                  <a:pt x="11675653" y="2276175"/>
                  <a:pt x="11670786" y="2342690"/>
                  <a:pt x="11667663" y="2618304"/>
                </a:cubicBezTo>
                <a:cubicBezTo>
                  <a:pt x="11664540" y="2893918"/>
                  <a:pt x="11681542" y="2916009"/>
                  <a:pt x="11667663" y="3169526"/>
                </a:cubicBezTo>
                <a:cubicBezTo>
                  <a:pt x="11653784" y="3423043"/>
                  <a:pt x="11650439" y="3524194"/>
                  <a:pt x="11667663" y="3758331"/>
                </a:cubicBezTo>
                <a:cubicBezTo>
                  <a:pt x="11544572" y="3750898"/>
                  <a:pt x="11486765" y="3772671"/>
                  <a:pt x="11331360" y="3758331"/>
                </a:cubicBezTo>
                <a:cubicBezTo>
                  <a:pt x="11175955" y="3743991"/>
                  <a:pt x="10887685" y="3745057"/>
                  <a:pt x="10528350" y="3758331"/>
                </a:cubicBezTo>
                <a:cubicBezTo>
                  <a:pt x="10169015" y="3771606"/>
                  <a:pt x="9873804" y="3743536"/>
                  <a:pt x="9608664" y="3758331"/>
                </a:cubicBezTo>
                <a:cubicBezTo>
                  <a:pt x="9343524" y="3773126"/>
                  <a:pt x="9338686" y="3755542"/>
                  <a:pt x="9155684" y="3758331"/>
                </a:cubicBezTo>
                <a:cubicBezTo>
                  <a:pt x="8972682" y="3761120"/>
                  <a:pt x="8735786" y="3763420"/>
                  <a:pt x="8352674" y="3758331"/>
                </a:cubicBezTo>
                <a:cubicBezTo>
                  <a:pt x="7969562" y="3753243"/>
                  <a:pt x="7668137" y="3752711"/>
                  <a:pt x="7432988" y="3758331"/>
                </a:cubicBezTo>
                <a:cubicBezTo>
                  <a:pt x="7197839" y="3763951"/>
                  <a:pt x="7078030" y="3765385"/>
                  <a:pt x="6746655" y="3758331"/>
                </a:cubicBezTo>
                <a:cubicBezTo>
                  <a:pt x="6415280" y="3751277"/>
                  <a:pt x="6130326" y="3770047"/>
                  <a:pt x="5826968" y="3758331"/>
                </a:cubicBezTo>
                <a:cubicBezTo>
                  <a:pt x="5523610" y="3746615"/>
                  <a:pt x="5647044" y="3742328"/>
                  <a:pt x="5490665" y="3758331"/>
                </a:cubicBezTo>
                <a:cubicBezTo>
                  <a:pt x="5334286" y="3774334"/>
                  <a:pt x="4897245" y="3794350"/>
                  <a:pt x="4687655" y="3758331"/>
                </a:cubicBezTo>
                <a:cubicBezTo>
                  <a:pt x="4478065" y="3722313"/>
                  <a:pt x="4367445" y="3744633"/>
                  <a:pt x="4234675" y="3758331"/>
                </a:cubicBezTo>
                <a:cubicBezTo>
                  <a:pt x="4101905" y="3772029"/>
                  <a:pt x="3591626" y="3791268"/>
                  <a:pt x="3314989" y="3758331"/>
                </a:cubicBezTo>
                <a:cubicBezTo>
                  <a:pt x="3038352" y="3725394"/>
                  <a:pt x="2848589" y="3730108"/>
                  <a:pt x="2511979" y="3758331"/>
                </a:cubicBezTo>
                <a:cubicBezTo>
                  <a:pt x="2175369" y="3786555"/>
                  <a:pt x="2170006" y="3740217"/>
                  <a:pt x="1942323" y="3758331"/>
                </a:cubicBezTo>
                <a:cubicBezTo>
                  <a:pt x="1714640" y="3776445"/>
                  <a:pt x="1355909" y="3750619"/>
                  <a:pt x="1139313" y="3758331"/>
                </a:cubicBezTo>
                <a:cubicBezTo>
                  <a:pt x="922717" y="3766044"/>
                  <a:pt x="535002" y="3749158"/>
                  <a:pt x="0" y="3758331"/>
                </a:cubicBezTo>
                <a:cubicBezTo>
                  <a:pt x="10497" y="3450715"/>
                  <a:pt x="-20491" y="3276102"/>
                  <a:pt x="0" y="3094359"/>
                </a:cubicBezTo>
                <a:cubicBezTo>
                  <a:pt x="20491" y="2912616"/>
                  <a:pt x="23137" y="2764129"/>
                  <a:pt x="0" y="2543137"/>
                </a:cubicBezTo>
                <a:cubicBezTo>
                  <a:pt x="-23137" y="2322145"/>
                  <a:pt x="1944" y="2112114"/>
                  <a:pt x="0" y="1916749"/>
                </a:cubicBezTo>
                <a:cubicBezTo>
                  <a:pt x="-1944" y="1721384"/>
                  <a:pt x="-10995" y="1521865"/>
                  <a:pt x="0" y="1215194"/>
                </a:cubicBezTo>
                <a:cubicBezTo>
                  <a:pt x="10995" y="908524"/>
                  <a:pt x="-23551" y="803127"/>
                  <a:pt x="0" y="626389"/>
                </a:cubicBezTo>
                <a:cubicBezTo>
                  <a:pt x="23551" y="449652"/>
                  <a:pt x="23684" y="189058"/>
                  <a:pt x="0" y="0"/>
                </a:cubicBezTo>
                <a:close/>
              </a:path>
              <a:path w="11667663" h="3758331" stroke="0" extrusionOk="0">
                <a:moveTo>
                  <a:pt x="0" y="0"/>
                </a:moveTo>
                <a:cubicBezTo>
                  <a:pt x="81236" y="-10686"/>
                  <a:pt x="206554" y="13692"/>
                  <a:pt x="336303" y="0"/>
                </a:cubicBezTo>
                <a:cubicBezTo>
                  <a:pt x="466052" y="-13692"/>
                  <a:pt x="1030350" y="30209"/>
                  <a:pt x="1255990" y="0"/>
                </a:cubicBezTo>
                <a:cubicBezTo>
                  <a:pt x="1481630" y="-30209"/>
                  <a:pt x="1933990" y="-36174"/>
                  <a:pt x="2175676" y="0"/>
                </a:cubicBezTo>
                <a:cubicBezTo>
                  <a:pt x="2417362" y="36174"/>
                  <a:pt x="2411483" y="-12947"/>
                  <a:pt x="2511979" y="0"/>
                </a:cubicBezTo>
                <a:cubicBezTo>
                  <a:pt x="2612475" y="12947"/>
                  <a:pt x="2997189" y="22078"/>
                  <a:pt x="3198312" y="0"/>
                </a:cubicBezTo>
                <a:cubicBezTo>
                  <a:pt x="3399435" y="-22078"/>
                  <a:pt x="3598196" y="533"/>
                  <a:pt x="3884645" y="0"/>
                </a:cubicBezTo>
                <a:cubicBezTo>
                  <a:pt x="4171094" y="-533"/>
                  <a:pt x="4437251" y="-28000"/>
                  <a:pt x="4804332" y="0"/>
                </a:cubicBezTo>
                <a:cubicBezTo>
                  <a:pt x="5171413" y="28000"/>
                  <a:pt x="4986829" y="7484"/>
                  <a:pt x="5140635" y="0"/>
                </a:cubicBezTo>
                <a:cubicBezTo>
                  <a:pt x="5294441" y="-7484"/>
                  <a:pt x="5845977" y="14312"/>
                  <a:pt x="6060321" y="0"/>
                </a:cubicBezTo>
                <a:cubicBezTo>
                  <a:pt x="6274665" y="-14312"/>
                  <a:pt x="6502267" y="-23588"/>
                  <a:pt x="6629978" y="0"/>
                </a:cubicBezTo>
                <a:cubicBezTo>
                  <a:pt x="6757689" y="23588"/>
                  <a:pt x="7162983" y="5547"/>
                  <a:pt x="7432988" y="0"/>
                </a:cubicBezTo>
                <a:cubicBezTo>
                  <a:pt x="7702993" y="-5547"/>
                  <a:pt x="7607960" y="11303"/>
                  <a:pt x="7769291" y="0"/>
                </a:cubicBezTo>
                <a:cubicBezTo>
                  <a:pt x="7930622" y="-11303"/>
                  <a:pt x="8387417" y="4405"/>
                  <a:pt x="8572301" y="0"/>
                </a:cubicBezTo>
                <a:cubicBezTo>
                  <a:pt x="8757185" y="-4405"/>
                  <a:pt x="8890810" y="15208"/>
                  <a:pt x="9025280" y="0"/>
                </a:cubicBezTo>
                <a:cubicBezTo>
                  <a:pt x="9159750" y="-15208"/>
                  <a:pt x="9674319" y="-17095"/>
                  <a:pt x="9944967" y="0"/>
                </a:cubicBezTo>
                <a:cubicBezTo>
                  <a:pt x="10215615" y="17095"/>
                  <a:pt x="10485289" y="-25328"/>
                  <a:pt x="10631300" y="0"/>
                </a:cubicBezTo>
                <a:cubicBezTo>
                  <a:pt x="10777311" y="25328"/>
                  <a:pt x="11218554" y="12655"/>
                  <a:pt x="11667663" y="0"/>
                </a:cubicBezTo>
                <a:cubicBezTo>
                  <a:pt x="11643673" y="236649"/>
                  <a:pt x="11645309" y="392461"/>
                  <a:pt x="11667663" y="551222"/>
                </a:cubicBezTo>
                <a:cubicBezTo>
                  <a:pt x="11690017" y="709983"/>
                  <a:pt x="11680129" y="988931"/>
                  <a:pt x="11667663" y="1177610"/>
                </a:cubicBezTo>
                <a:cubicBezTo>
                  <a:pt x="11655197" y="1366289"/>
                  <a:pt x="11674091" y="1612067"/>
                  <a:pt x="11667663" y="1841582"/>
                </a:cubicBezTo>
                <a:cubicBezTo>
                  <a:pt x="11661235" y="2071097"/>
                  <a:pt x="11693183" y="2296142"/>
                  <a:pt x="11667663" y="2430387"/>
                </a:cubicBezTo>
                <a:cubicBezTo>
                  <a:pt x="11642143" y="2564633"/>
                  <a:pt x="11662474" y="2812884"/>
                  <a:pt x="11667663" y="3131942"/>
                </a:cubicBezTo>
                <a:cubicBezTo>
                  <a:pt x="11672852" y="3451001"/>
                  <a:pt x="11697939" y="3506407"/>
                  <a:pt x="11667663" y="3758331"/>
                </a:cubicBezTo>
                <a:cubicBezTo>
                  <a:pt x="11366375" y="3772763"/>
                  <a:pt x="11276037" y="3778370"/>
                  <a:pt x="10981330" y="3758331"/>
                </a:cubicBezTo>
                <a:cubicBezTo>
                  <a:pt x="10686623" y="3738292"/>
                  <a:pt x="10520333" y="3732569"/>
                  <a:pt x="10061644" y="3758331"/>
                </a:cubicBezTo>
                <a:cubicBezTo>
                  <a:pt x="9602955" y="3784093"/>
                  <a:pt x="9718172" y="3740743"/>
                  <a:pt x="9491987" y="3758331"/>
                </a:cubicBezTo>
                <a:cubicBezTo>
                  <a:pt x="9265802" y="3775919"/>
                  <a:pt x="9061866" y="3750559"/>
                  <a:pt x="8922331" y="3758331"/>
                </a:cubicBezTo>
                <a:cubicBezTo>
                  <a:pt x="8782796" y="3766103"/>
                  <a:pt x="8701489" y="3762906"/>
                  <a:pt x="8586027" y="3758331"/>
                </a:cubicBezTo>
                <a:cubicBezTo>
                  <a:pt x="8470565" y="3753756"/>
                  <a:pt x="8368359" y="3760468"/>
                  <a:pt x="8249724" y="3758331"/>
                </a:cubicBezTo>
                <a:cubicBezTo>
                  <a:pt x="8131089" y="3756194"/>
                  <a:pt x="8002959" y="3758308"/>
                  <a:pt x="7913421" y="3758331"/>
                </a:cubicBezTo>
                <a:cubicBezTo>
                  <a:pt x="7823883" y="3758354"/>
                  <a:pt x="7465122" y="3786427"/>
                  <a:pt x="7110411" y="3758331"/>
                </a:cubicBezTo>
                <a:cubicBezTo>
                  <a:pt x="6755700" y="3730236"/>
                  <a:pt x="6620795" y="3760441"/>
                  <a:pt x="6307401" y="3758331"/>
                </a:cubicBezTo>
                <a:cubicBezTo>
                  <a:pt x="5994007" y="3756222"/>
                  <a:pt x="5921699" y="3757925"/>
                  <a:pt x="5737745" y="3758331"/>
                </a:cubicBezTo>
                <a:cubicBezTo>
                  <a:pt x="5553791" y="3758737"/>
                  <a:pt x="5410435" y="3732983"/>
                  <a:pt x="5168088" y="3758331"/>
                </a:cubicBezTo>
                <a:cubicBezTo>
                  <a:pt x="4925741" y="3783679"/>
                  <a:pt x="4935708" y="3752348"/>
                  <a:pt x="4715109" y="3758331"/>
                </a:cubicBezTo>
                <a:cubicBezTo>
                  <a:pt x="4494510" y="3764314"/>
                  <a:pt x="4462376" y="3745684"/>
                  <a:pt x="4262129" y="3758331"/>
                </a:cubicBezTo>
                <a:cubicBezTo>
                  <a:pt x="4061882" y="3770978"/>
                  <a:pt x="4019261" y="3735798"/>
                  <a:pt x="3809149" y="3758331"/>
                </a:cubicBezTo>
                <a:cubicBezTo>
                  <a:pt x="3599037" y="3780864"/>
                  <a:pt x="3374537" y="3749329"/>
                  <a:pt x="3239492" y="3758331"/>
                </a:cubicBezTo>
                <a:cubicBezTo>
                  <a:pt x="3104447" y="3767333"/>
                  <a:pt x="2795897" y="3745662"/>
                  <a:pt x="2553159" y="3758331"/>
                </a:cubicBezTo>
                <a:cubicBezTo>
                  <a:pt x="2310421" y="3771000"/>
                  <a:pt x="2274058" y="3765737"/>
                  <a:pt x="2100179" y="3758331"/>
                </a:cubicBezTo>
                <a:cubicBezTo>
                  <a:pt x="1926300" y="3750925"/>
                  <a:pt x="1644802" y="3785076"/>
                  <a:pt x="1530523" y="3758331"/>
                </a:cubicBezTo>
                <a:cubicBezTo>
                  <a:pt x="1416244" y="3731586"/>
                  <a:pt x="913673" y="3758020"/>
                  <a:pt x="727513" y="3758331"/>
                </a:cubicBezTo>
                <a:cubicBezTo>
                  <a:pt x="541353" y="3758643"/>
                  <a:pt x="311448" y="3739757"/>
                  <a:pt x="0" y="3758331"/>
                </a:cubicBezTo>
                <a:cubicBezTo>
                  <a:pt x="-9233" y="3508482"/>
                  <a:pt x="193" y="3243140"/>
                  <a:pt x="0" y="3056776"/>
                </a:cubicBezTo>
                <a:cubicBezTo>
                  <a:pt x="-193" y="2870412"/>
                  <a:pt x="13624" y="2705577"/>
                  <a:pt x="0" y="2505554"/>
                </a:cubicBezTo>
                <a:cubicBezTo>
                  <a:pt x="-13624" y="2305531"/>
                  <a:pt x="-22759" y="2151207"/>
                  <a:pt x="0" y="1879166"/>
                </a:cubicBezTo>
                <a:cubicBezTo>
                  <a:pt x="22759" y="1607125"/>
                  <a:pt x="-7611" y="1488062"/>
                  <a:pt x="0" y="1365527"/>
                </a:cubicBezTo>
                <a:cubicBezTo>
                  <a:pt x="7611" y="1242992"/>
                  <a:pt x="16360" y="1023303"/>
                  <a:pt x="0" y="776722"/>
                </a:cubicBezTo>
                <a:cubicBezTo>
                  <a:pt x="-16360" y="530142"/>
                  <a:pt x="-10485" y="280827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0085057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A6D78-1C84-5B46-0B9E-BEC64E89434F}"/>
              </a:ext>
            </a:extLst>
          </p:cNvPr>
          <p:cNvSpPr txBox="1"/>
          <p:nvPr/>
        </p:nvSpPr>
        <p:spPr>
          <a:xfrm>
            <a:off x="4987636" y="2025989"/>
            <a:ext cx="5021594" cy="454432"/>
          </a:xfrm>
          <a:custGeom>
            <a:avLst/>
            <a:gdLst>
              <a:gd name="connsiteX0" fmla="*/ 0 w 5021594"/>
              <a:gd name="connsiteY0" fmla="*/ 227216 h 454432"/>
              <a:gd name="connsiteX1" fmla="*/ 227216 w 5021594"/>
              <a:gd name="connsiteY1" fmla="*/ 0 h 454432"/>
              <a:gd name="connsiteX2" fmla="*/ 798111 w 5021594"/>
              <a:gd name="connsiteY2" fmla="*/ 0 h 454432"/>
              <a:gd name="connsiteX3" fmla="*/ 1323335 w 5021594"/>
              <a:gd name="connsiteY3" fmla="*/ 0 h 454432"/>
              <a:gd name="connsiteX4" fmla="*/ 1802887 w 5021594"/>
              <a:gd name="connsiteY4" fmla="*/ 0 h 454432"/>
              <a:gd name="connsiteX5" fmla="*/ 2328111 w 5021594"/>
              <a:gd name="connsiteY5" fmla="*/ 0 h 454432"/>
              <a:gd name="connsiteX6" fmla="*/ 2899006 w 5021594"/>
              <a:gd name="connsiteY6" fmla="*/ 0 h 454432"/>
              <a:gd name="connsiteX7" fmla="*/ 3469901 w 5021594"/>
              <a:gd name="connsiteY7" fmla="*/ 0 h 454432"/>
              <a:gd name="connsiteX8" fmla="*/ 3995125 w 5021594"/>
              <a:gd name="connsiteY8" fmla="*/ 0 h 454432"/>
              <a:gd name="connsiteX9" fmla="*/ 4794378 w 5021594"/>
              <a:gd name="connsiteY9" fmla="*/ 0 h 454432"/>
              <a:gd name="connsiteX10" fmla="*/ 5021594 w 5021594"/>
              <a:gd name="connsiteY10" fmla="*/ 227216 h 454432"/>
              <a:gd name="connsiteX11" fmla="*/ 5021594 w 5021594"/>
              <a:gd name="connsiteY11" fmla="*/ 227216 h 454432"/>
              <a:gd name="connsiteX12" fmla="*/ 4794378 w 5021594"/>
              <a:gd name="connsiteY12" fmla="*/ 454432 h 454432"/>
              <a:gd name="connsiteX13" fmla="*/ 4132140 w 5021594"/>
              <a:gd name="connsiteY13" fmla="*/ 454432 h 454432"/>
              <a:gd name="connsiteX14" fmla="*/ 3515573 w 5021594"/>
              <a:gd name="connsiteY14" fmla="*/ 454432 h 454432"/>
              <a:gd name="connsiteX15" fmla="*/ 3036021 w 5021594"/>
              <a:gd name="connsiteY15" fmla="*/ 454432 h 454432"/>
              <a:gd name="connsiteX16" fmla="*/ 2602140 w 5021594"/>
              <a:gd name="connsiteY16" fmla="*/ 454432 h 454432"/>
              <a:gd name="connsiteX17" fmla="*/ 2076917 w 5021594"/>
              <a:gd name="connsiteY17" fmla="*/ 454432 h 454432"/>
              <a:gd name="connsiteX18" fmla="*/ 1551693 w 5021594"/>
              <a:gd name="connsiteY18" fmla="*/ 454432 h 454432"/>
              <a:gd name="connsiteX19" fmla="*/ 889454 w 5021594"/>
              <a:gd name="connsiteY19" fmla="*/ 454432 h 454432"/>
              <a:gd name="connsiteX20" fmla="*/ 227216 w 5021594"/>
              <a:gd name="connsiteY20" fmla="*/ 454432 h 454432"/>
              <a:gd name="connsiteX21" fmla="*/ 0 w 5021594"/>
              <a:gd name="connsiteY21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021594" h="454432" fill="none" extrusionOk="0">
                <a:moveTo>
                  <a:pt x="0" y="227216"/>
                </a:moveTo>
                <a:cubicBezTo>
                  <a:pt x="16812" y="134814"/>
                  <a:pt x="93404" y="24116"/>
                  <a:pt x="227216" y="0"/>
                </a:cubicBezTo>
                <a:cubicBezTo>
                  <a:pt x="505470" y="-44443"/>
                  <a:pt x="656471" y="352"/>
                  <a:pt x="798111" y="0"/>
                </a:cubicBezTo>
                <a:cubicBezTo>
                  <a:pt x="939752" y="-352"/>
                  <a:pt x="1063391" y="21712"/>
                  <a:pt x="1323335" y="0"/>
                </a:cubicBezTo>
                <a:cubicBezTo>
                  <a:pt x="1583279" y="-21712"/>
                  <a:pt x="1570033" y="16639"/>
                  <a:pt x="1802887" y="0"/>
                </a:cubicBezTo>
                <a:cubicBezTo>
                  <a:pt x="2035741" y="-16639"/>
                  <a:pt x="2085203" y="34556"/>
                  <a:pt x="2328111" y="0"/>
                </a:cubicBezTo>
                <a:cubicBezTo>
                  <a:pt x="2571019" y="-34556"/>
                  <a:pt x="2698937" y="7799"/>
                  <a:pt x="2899006" y="0"/>
                </a:cubicBezTo>
                <a:cubicBezTo>
                  <a:pt x="3099075" y="-7799"/>
                  <a:pt x="3342316" y="67587"/>
                  <a:pt x="3469901" y="0"/>
                </a:cubicBezTo>
                <a:cubicBezTo>
                  <a:pt x="3597487" y="-67587"/>
                  <a:pt x="3818853" y="37582"/>
                  <a:pt x="3995125" y="0"/>
                </a:cubicBezTo>
                <a:cubicBezTo>
                  <a:pt x="4171397" y="-37582"/>
                  <a:pt x="4525593" y="16068"/>
                  <a:pt x="4794378" y="0"/>
                </a:cubicBezTo>
                <a:cubicBezTo>
                  <a:pt x="4901407" y="15161"/>
                  <a:pt x="5057200" y="110353"/>
                  <a:pt x="5021594" y="227216"/>
                </a:cubicBezTo>
                <a:lnTo>
                  <a:pt x="5021594" y="227216"/>
                </a:lnTo>
                <a:cubicBezTo>
                  <a:pt x="5032198" y="360925"/>
                  <a:pt x="4899077" y="426411"/>
                  <a:pt x="4794378" y="454432"/>
                </a:cubicBezTo>
                <a:cubicBezTo>
                  <a:pt x="4585189" y="493508"/>
                  <a:pt x="4359746" y="429865"/>
                  <a:pt x="4132140" y="454432"/>
                </a:cubicBezTo>
                <a:cubicBezTo>
                  <a:pt x="3904534" y="478999"/>
                  <a:pt x="3732352" y="414243"/>
                  <a:pt x="3515573" y="454432"/>
                </a:cubicBezTo>
                <a:cubicBezTo>
                  <a:pt x="3298794" y="494621"/>
                  <a:pt x="3257474" y="410874"/>
                  <a:pt x="3036021" y="454432"/>
                </a:cubicBezTo>
                <a:cubicBezTo>
                  <a:pt x="2814568" y="497990"/>
                  <a:pt x="2808749" y="426713"/>
                  <a:pt x="2602140" y="454432"/>
                </a:cubicBezTo>
                <a:cubicBezTo>
                  <a:pt x="2395531" y="482151"/>
                  <a:pt x="2236547" y="420052"/>
                  <a:pt x="2076917" y="454432"/>
                </a:cubicBezTo>
                <a:cubicBezTo>
                  <a:pt x="1917287" y="488812"/>
                  <a:pt x="1777675" y="441881"/>
                  <a:pt x="1551693" y="454432"/>
                </a:cubicBezTo>
                <a:cubicBezTo>
                  <a:pt x="1325711" y="466983"/>
                  <a:pt x="1191532" y="382491"/>
                  <a:pt x="889454" y="454432"/>
                </a:cubicBezTo>
                <a:cubicBezTo>
                  <a:pt x="587376" y="526373"/>
                  <a:pt x="525488" y="419709"/>
                  <a:pt x="227216" y="454432"/>
                </a:cubicBezTo>
                <a:cubicBezTo>
                  <a:pt x="108903" y="479537"/>
                  <a:pt x="-30703" y="354549"/>
                  <a:pt x="0" y="227216"/>
                </a:cubicBezTo>
                <a:close/>
              </a:path>
              <a:path w="5021594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456624" y="-23510"/>
                  <a:pt x="726814" y="31859"/>
                  <a:pt x="889454" y="0"/>
                </a:cubicBezTo>
                <a:cubicBezTo>
                  <a:pt x="1052094" y="-31859"/>
                  <a:pt x="1306434" y="22247"/>
                  <a:pt x="1414678" y="0"/>
                </a:cubicBezTo>
                <a:cubicBezTo>
                  <a:pt x="1522922" y="-22247"/>
                  <a:pt x="1832719" y="58454"/>
                  <a:pt x="1985573" y="0"/>
                </a:cubicBezTo>
                <a:cubicBezTo>
                  <a:pt x="2138427" y="-58454"/>
                  <a:pt x="2338401" y="54991"/>
                  <a:pt x="2647812" y="0"/>
                </a:cubicBezTo>
                <a:cubicBezTo>
                  <a:pt x="2957223" y="-54991"/>
                  <a:pt x="2992018" y="48902"/>
                  <a:pt x="3264379" y="0"/>
                </a:cubicBezTo>
                <a:cubicBezTo>
                  <a:pt x="3536740" y="-48902"/>
                  <a:pt x="3689937" y="49152"/>
                  <a:pt x="3926617" y="0"/>
                </a:cubicBezTo>
                <a:cubicBezTo>
                  <a:pt x="4163297" y="-49152"/>
                  <a:pt x="4495430" y="18186"/>
                  <a:pt x="4794378" y="0"/>
                </a:cubicBezTo>
                <a:cubicBezTo>
                  <a:pt x="4932754" y="1700"/>
                  <a:pt x="5018555" y="97234"/>
                  <a:pt x="5021594" y="227216"/>
                </a:cubicBezTo>
                <a:lnTo>
                  <a:pt x="5021594" y="227216"/>
                </a:lnTo>
                <a:cubicBezTo>
                  <a:pt x="5039273" y="355349"/>
                  <a:pt x="4953364" y="453721"/>
                  <a:pt x="4794378" y="454432"/>
                </a:cubicBezTo>
                <a:cubicBezTo>
                  <a:pt x="4604413" y="505046"/>
                  <a:pt x="4412904" y="406471"/>
                  <a:pt x="4314826" y="454432"/>
                </a:cubicBezTo>
                <a:cubicBezTo>
                  <a:pt x="4216748" y="502393"/>
                  <a:pt x="3871522" y="453491"/>
                  <a:pt x="3652588" y="454432"/>
                </a:cubicBezTo>
                <a:cubicBezTo>
                  <a:pt x="3433654" y="455373"/>
                  <a:pt x="3279909" y="438209"/>
                  <a:pt x="3173035" y="454432"/>
                </a:cubicBezTo>
                <a:cubicBezTo>
                  <a:pt x="3066161" y="470655"/>
                  <a:pt x="2750030" y="393562"/>
                  <a:pt x="2602140" y="454432"/>
                </a:cubicBezTo>
                <a:cubicBezTo>
                  <a:pt x="2454250" y="515302"/>
                  <a:pt x="2201556" y="442072"/>
                  <a:pt x="1985573" y="454432"/>
                </a:cubicBezTo>
                <a:cubicBezTo>
                  <a:pt x="1769590" y="466792"/>
                  <a:pt x="1624045" y="397158"/>
                  <a:pt x="1506021" y="454432"/>
                </a:cubicBezTo>
                <a:cubicBezTo>
                  <a:pt x="1387997" y="511706"/>
                  <a:pt x="1213309" y="408717"/>
                  <a:pt x="980798" y="454432"/>
                </a:cubicBezTo>
                <a:cubicBezTo>
                  <a:pt x="748287" y="500147"/>
                  <a:pt x="588116" y="453460"/>
                  <a:pt x="227216" y="454432"/>
                </a:cubicBezTo>
                <a:cubicBezTo>
                  <a:pt x="95413" y="452217"/>
                  <a:pt x="-10" y="347723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Habituação ao ambiente de desenvolvimento ASP.NET</a:t>
            </a:r>
            <a:endParaRPr lang="en-GB" sz="1500" b="1" i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11AA5-EED8-62D3-3BE5-B5DC3BBCA0EF}"/>
              </a:ext>
            </a:extLst>
          </p:cNvPr>
          <p:cNvSpPr txBox="1"/>
          <p:nvPr/>
        </p:nvSpPr>
        <p:spPr>
          <a:xfrm>
            <a:off x="6095999" y="2524547"/>
            <a:ext cx="5480290" cy="454432"/>
          </a:xfrm>
          <a:custGeom>
            <a:avLst/>
            <a:gdLst>
              <a:gd name="connsiteX0" fmla="*/ 0 w 5480290"/>
              <a:gd name="connsiteY0" fmla="*/ 227216 h 454432"/>
              <a:gd name="connsiteX1" fmla="*/ 227216 w 5480290"/>
              <a:gd name="connsiteY1" fmla="*/ 0 h 454432"/>
              <a:gd name="connsiteX2" fmla="*/ 634869 w 5480290"/>
              <a:gd name="connsiteY2" fmla="*/ 0 h 454432"/>
              <a:gd name="connsiteX3" fmla="*/ 1143039 w 5480290"/>
              <a:gd name="connsiteY3" fmla="*/ 0 h 454432"/>
              <a:gd name="connsiteX4" fmla="*/ 1701468 w 5480290"/>
              <a:gd name="connsiteY4" fmla="*/ 0 h 454432"/>
              <a:gd name="connsiteX5" fmla="*/ 2259896 w 5480290"/>
              <a:gd name="connsiteY5" fmla="*/ 0 h 454432"/>
              <a:gd name="connsiteX6" fmla="*/ 2768066 w 5480290"/>
              <a:gd name="connsiteY6" fmla="*/ 0 h 454432"/>
              <a:gd name="connsiteX7" fmla="*/ 3276237 w 5480290"/>
              <a:gd name="connsiteY7" fmla="*/ 0 h 454432"/>
              <a:gd name="connsiteX8" fmla="*/ 3834665 w 5480290"/>
              <a:gd name="connsiteY8" fmla="*/ 0 h 454432"/>
              <a:gd name="connsiteX9" fmla="*/ 4393094 w 5480290"/>
              <a:gd name="connsiteY9" fmla="*/ 0 h 454432"/>
              <a:gd name="connsiteX10" fmla="*/ 5253074 w 5480290"/>
              <a:gd name="connsiteY10" fmla="*/ 0 h 454432"/>
              <a:gd name="connsiteX11" fmla="*/ 5480290 w 5480290"/>
              <a:gd name="connsiteY11" fmla="*/ 227216 h 454432"/>
              <a:gd name="connsiteX12" fmla="*/ 5480290 w 5480290"/>
              <a:gd name="connsiteY12" fmla="*/ 227216 h 454432"/>
              <a:gd name="connsiteX13" fmla="*/ 5253074 w 5480290"/>
              <a:gd name="connsiteY13" fmla="*/ 454432 h 454432"/>
              <a:gd name="connsiteX14" fmla="*/ 4694645 w 5480290"/>
              <a:gd name="connsiteY14" fmla="*/ 454432 h 454432"/>
              <a:gd name="connsiteX15" fmla="*/ 4186475 w 5480290"/>
              <a:gd name="connsiteY15" fmla="*/ 454432 h 454432"/>
              <a:gd name="connsiteX16" fmla="*/ 3678305 w 5480290"/>
              <a:gd name="connsiteY16" fmla="*/ 454432 h 454432"/>
              <a:gd name="connsiteX17" fmla="*/ 3019359 w 5480290"/>
              <a:gd name="connsiteY17" fmla="*/ 454432 h 454432"/>
              <a:gd name="connsiteX18" fmla="*/ 2410672 w 5480290"/>
              <a:gd name="connsiteY18" fmla="*/ 454432 h 454432"/>
              <a:gd name="connsiteX19" fmla="*/ 2003019 w 5480290"/>
              <a:gd name="connsiteY19" fmla="*/ 454432 h 454432"/>
              <a:gd name="connsiteX20" fmla="*/ 1444590 w 5480290"/>
              <a:gd name="connsiteY20" fmla="*/ 454432 h 454432"/>
              <a:gd name="connsiteX21" fmla="*/ 1036938 w 5480290"/>
              <a:gd name="connsiteY21" fmla="*/ 454432 h 454432"/>
              <a:gd name="connsiteX22" fmla="*/ 227216 w 5480290"/>
              <a:gd name="connsiteY22" fmla="*/ 454432 h 454432"/>
              <a:gd name="connsiteX23" fmla="*/ 0 w 5480290"/>
              <a:gd name="connsiteY23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80290" h="454432" fill="none" extrusionOk="0">
                <a:moveTo>
                  <a:pt x="0" y="227216"/>
                </a:moveTo>
                <a:cubicBezTo>
                  <a:pt x="-22312" y="116611"/>
                  <a:pt x="91811" y="17557"/>
                  <a:pt x="227216" y="0"/>
                </a:cubicBezTo>
                <a:cubicBezTo>
                  <a:pt x="416457" y="-26807"/>
                  <a:pt x="477921" y="30061"/>
                  <a:pt x="634869" y="0"/>
                </a:cubicBezTo>
                <a:cubicBezTo>
                  <a:pt x="791817" y="-30061"/>
                  <a:pt x="908772" y="8140"/>
                  <a:pt x="1143039" y="0"/>
                </a:cubicBezTo>
                <a:cubicBezTo>
                  <a:pt x="1377306" y="-8140"/>
                  <a:pt x="1555828" y="40649"/>
                  <a:pt x="1701468" y="0"/>
                </a:cubicBezTo>
                <a:cubicBezTo>
                  <a:pt x="1847108" y="-40649"/>
                  <a:pt x="2067561" y="50887"/>
                  <a:pt x="2259896" y="0"/>
                </a:cubicBezTo>
                <a:cubicBezTo>
                  <a:pt x="2452231" y="-50887"/>
                  <a:pt x="2625144" y="40654"/>
                  <a:pt x="2768066" y="0"/>
                </a:cubicBezTo>
                <a:cubicBezTo>
                  <a:pt x="2910988" y="-40654"/>
                  <a:pt x="3064100" y="37104"/>
                  <a:pt x="3276237" y="0"/>
                </a:cubicBezTo>
                <a:cubicBezTo>
                  <a:pt x="3488374" y="-37104"/>
                  <a:pt x="3610121" y="66755"/>
                  <a:pt x="3834665" y="0"/>
                </a:cubicBezTo>
                <a:cubicBezTo>
                  <a:pt x="4059209" y="-66755"/>
                  <a:pt x="4200592" y="44783"/>
                  <a:pt x="4393094" y="0"/>
                </a:cubicBezTo>
                <a:cubicBezTo>
                  <a:pt x="4585596" y="-44783"/>
                  <a:pt x="4928724" y="1651"/>
                  <a:pt x="5253074" y="0"/>
                </a:cubicBezTo>
                <a:cubicBezTo>
                  <a:pt x="5413316" y="11716"/>
                  <a:pt x="5480283" y="97073"/>
                  <a:pt x="5480290" y="227216"/>
                </a:cubicBezTo>
                <a:lnTo>
                  <a:pt x="5480290" y="227216"/>
                </a:lnTo>
                <a:cubicBezTo>
                  <a:pt x="5485775" y="355343"/>
                  <a:pt x="5354912" y="455546"/>
                  <a:pt x="5253074" y="454432"/>
                </a:cubicBezTo>
                <a:cubicBezTo>
                  <a:pt x="5070310" y="504114"/>
                  <a:pt x="4851865" y="442462"/>
                  <a:pt x="4694645" y="454432"/>
                </a:cubicBezTo>
                <a:cubicBezTo>
                  <a:pt x="4537425" y="466402"/>
                  <a:pt x="4373993" y="444157"/>
                  <a:pt x="4186475" y="454432"/>
                </a:cubicBezTo>
                <a:cubicBezTo>
                  <a:pt x="3998957" y="464707"/>
                  <a:pt x="3895730" y="437591"/>
                  <a:pt x="3678305" y="454432"/>
                </a:cubicBezTo>
                <a:cubicBezTo>
                  <a:pt x="3460880" y="471273"/>
                  <a:pt x="3188131" y="394132"/>
                  <a:pt x="3019359" y="454432"/>
                </a:cubicBezTo>
                <a:cubicBezTo>
                  <a:pt x="2850587" y="514732"/>
                  <a:pt x="2563088" y="386123"/>
                  <a:pt x="2410672" y="454432"/>
                </a:cubicBezTo>
                <a:cubicBezTo>
                  <a:pt x="2258256" y="522741"/>
                  <a:pt x="2091650" y="422902"/>
                  <a:pt x="2003019" y="454432"/>
                </a:cubicBezTo>
                <a:cubicBezTo>
                  <a:pt x="1914388" y="485962"/>
                  <a:pt x="1600010" y="397013"/>
                  <a:pt x="1444590" y="454432"/>
                </a:cubicBezTo>
                <a:cubicBezTo>
                  <a:pt x="1289170" y="511851"/>
                  <a:pt x="1218289" y="454028"/>
                  <a:pt x="1036938" y="454432"/>
                </a:cubicBezTo>
                <a:cubicBezTo>
                  <a:pt x="855587" y="454836"/>
                  <a:pt x="613460" y="430175"/>
                  <a:pt x="227216" y="454432"/>
                </a:cubicBezTo>
                <a:cubicBezTo>
                  <a:pt x="64894" y="454531"/>
                  <a:pt x="7712" y="367096"/>
                  <a:pt x="0" y="227216"/>
                </a:cubicBezTo>
                <a:close/>
              </a:path>
              <a:path w="5480290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396214" y="-57342"/>
                  <a:pt x="589195" y="28920"/>
                  <a:pt x="886162" y="0"/>
                </a:cubicBezTo>
                <a:cubicBezTo>
                  <a:pt x="1183129" y="-28920"/>
                  <a:pt x="1158666" y="30253"/>
                  <a:pt x="1394332" y="0"/>
                </a:cubicBezTo>
                <a:cubicBezTo>
                  <a:pt x="1629998" y="-30253"/>
                  <a:pt x="1682416" y="45984"/>
                  <a:pt x="1952761" y="0"/>
                </a:cubicBezTo>
                <a:cubicBezTo>
                  <a:pt x="2223106" y="-45984"/>
                  <a:pt x="2363100" y="46685"/>
                  <a:pt x="2611706" y="0"/>
                </a:cubicBezTo>
                <a:cubicBezTo>
                  <a:pt x="2860312" y="-46685"/>
                  <a:pt x="3069789" y="29691"/>
                  <a:pt x="3220394" y="0"/>
                </a:cubicBezTo>
                <a:cubicBezTo>
                  <a:pt x="3370999" y="-29691"/>
                  <a:pt x="3589658" y="55418"/>
                  <a:pt x="3879339" y="0"/>
                </a:cubicBezTo>
                <a:cubicBezTo>
                  <a:pt x="4169021" y="-55418"/>
                  <a:pt x="4221078" y="78825"/>
                  <a:pt x="4538285" y="0"/>
                </a:cubicBezTo>
                <a:cubicBezTo>
                  <a:pt x="4855492" y="-78825"/>
                  <a:pt x="5007689" y="40040"/>
                  <a:pt x="5253074" y="0"/>
                </a:cubicBezTo>
                <a:cubicBezTo>
                  <a:pt x="5367282" y="6810"/>
                  <a:pt x="5479731" y="107233"/>
                  <a:pt x="5480290" y="227216"/>
                </a:cubicBezTo>
                <a:lnTo>
                  <a:pt x="5480290" y="227216"/>
                </a:lnTo>
                <a:cubicBezTo>
                  <a:pt x="5500401" y="350487"/>
                  <a:pt x="5391563" y="476410"/>
                  <a:pt x="5253074" y="454432"/>
                </a:cubicBezTo>
                <a:cubicBezTo>
                  <a:pt x="5001801" y="495009"/>
                  <a:pt x="4929029" y="399685"/>
                  <a:pt x="4644387" y="454432"/>
                </a:cubicBezTo>
                <a:cubicBezTo>
                  <a:pt x="4359745" y="509179"/>
                  <a:pt x="4280280" y="450516"/>
                  <a:pt x="4186475" y="454432"/>
                </a:cubicBezTo>
                <a:cubicBezTo>
                  <a:pt x="4092670" y="458348"/>
                  <a:pt x="3791571" y="427832"/>
                  <a:pt x="3628047" y="454432"/>
                </a:cubicBezTo>
                <a:cubicBezTo>
                  <a:pt x="3464523" y="481032"/>
                  <a:pt x="3143343" y="417230"/>
                  <a:pt x="3019359" y="454432"/>
                </a:cubicBezTo>
                <a:cubicBezTo>
                  <a:pt x="2895375" y="491634"/>
                  <a:pt x="2681358" y="399642"/>
                  <a:pt x="2561448" y="454432"/>
                </a:cubicBezTo>
                <a:cubicBezTo>
                  <a:pt x="2441538" y="509222"/>
                  <a:pt x="2248277" y="430276"/>
                  <a:pt x="2053278" y="454432"/>
                </a:cubicBezTo>
                <a:cubicBezTo>
                  <a:pt x="1858279" y="478588"/>
                  <a:pt x="1691694" y="413396"/>
                  <a:pt x="1595366" y="454432"/>
                </a:cubicBezTo>
                <a:cubicBezTo>
                  <a:pt x="1499038" y="495468"/>
                  <a:pt x="1259520" y="424511"/>
                  <a:pt x="936420" y="454432"/>
                </a:cubicBezTo>
                <a:cubicBezTo>
                  <a:pt x="613320" y="484353"/>
                  <a:pt x="516173" y="372631"/>
                  <a:pt x="227216" y="454432"/>
                </a:cubicBezTo>
                <a:cubicBezTo>
                  <a:pt x="93404" y="478548"/>
                  <a:pt x="-17100" y="346625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Usar MVC com JavaScript? Blazor? Usar Entity Framework?</a:t>
            </a:r>
            <a:endParaRPr lang="en-GB" sz="1500" b="1" i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E93A0-29F6-D994-8253-F64B342EC8E5}"/>
              </a:ext>
            </a:extLst>
          </p:cNvPr>
          <p:cNvSpPr txBox="1"/>
          <p:nvPr/>
        </p:nvSpPr>
        <p:spPr>
          <a:xfrm>
            <a:off x="4401669" y="3023105"/>
            <a:ext cx="6606990" cy="454432"/>
          </a:xfrm>
          <a:custGeom>
            <a:avLst/>
            <a:gdLst>
              <a:gd name="connsiteX0" fmla="*/ 0 w 6606990"/>
              <a:gd name="connsiteY0" fmla="*/ 227216 h 454432"/>
              <a:gd name="connsiteX1" fmla="*/ 227216 w 6606990"/>
              <a:gd name="connsiteY1" fmla="*/ 0 h 454432"/>
              <a:gd name="connsiteX2" fmla="*/ 848065 w 6606990"/>
              <a:gd name="connsiteY2" fmla="*/ 0 h 454432"/>
              <a:gd name="connsiteX3" fmla="*/ 1345863 w 6606990"/>
              <a:gd name="connsiteY3" fmla="*/ 0 h 454432"/>
              <a:gd name="connsiteX4" fmla="*/ 1905186 w 6606990"/>
              <a:gd name="connsiteY4" fmla="*/ 0 h 454432"/>
              <a:gd name="connsiteX5" fmla="*/ 2464510 w 6606990"/>
              <a:gd name="connsiteY5" fmla="*/ 0 h 454432"/>
              <a:gd name="connsiteX6" fmla="*/ 2839257 w 6606990"/>
              <a:gd name="connsiteY6" fmla="*/ 0 h 454432"/>
              <a:gd name="connsiteX7" fmla="*/ 3214003 w 6606990"/>
              <a:gd name="connsiteY7" fmla="*/ 0 h 454432"/>
              <a:gd name="connsiteX8" fmla="*/ 3588750 w 6606990"/>
              <a:gd name="connsiteY8" fmla="*/ 0 h 454432"/>
              <a:gd name="connsiteX9" fmla="*/ 3963497 w 6606990"/>
              <a:gd name="connsiteY9" fmla="*/ 0 h 454432"/>
              <a:gd name="connsiteX10" fmla="*/ 4584346 w 6606990"/>
              <a:gd name="connsiteY10" fmla="*/ 0 h 454432"/>
              <a:gd name="connsiteX11" fmla="*/ 5205195 w 6606990"/>
              <a:gd name="connsiteY11" fmla="*/ 0 h 454432"/>
              <a:gd name="connsiteX12" fmla="*/ 5641467 w 6606990"/>
              <a:gd name="connsiteY12" fmla="*/ 0 h 454432"/>
              <a:gd name="connsiteX13" fmla="*/ 6379774 w 6606990"/>
              <a:gd name="connsiteY13" fmla="*/ 0 h 454432"/>
              <a:gd name="connsiteX14" fmla="*/ 6606990 w 6606990"/>
              <a:gd name="connsiteY14" fmla="*/ 227216 h 454432"/>
              <a:gd name="connsiteX15" fmla="*/ 6606990 w 6606990"/>
              <a:gd name="connsiteY15" fmla="*/ 227216 h 454432"/>
              <a:gd name="connsiteX16" fmla="*/ 6379774 w 6606990"/>
              <a:gd name="connsiteY16" fmla="*/ 454432 h 454432"/>
              <a:gd name="connsiteX17" fmla="*/ 6005027 w 6606990"/>
              <a:gd name="connsiteY17" fmla="*/ 454432 h 454432"/>
              <a:gd name="connsiteX18" fmla="*/ 5507229 w 6606990"/>
              <a:gd name="connsiteY18" fmla="*/ 454432 h 454432"/>
              <a:gd name="connsiteX19" fmla="*/ 4947906 w 6606990"/>
              <a:gd name="connsiteY19" fmla="*/ 454432 h 454432"/>
              <a:gd name="connsiteX20" fmla="*/ 4265531 w 6606990"/>
              <a:gd name="connsiteY20" fmla="*/ 454432 h 454432"/>
              <a:gd name="connsiteX21" fmla="*/ 3829259 w 6606990"/>
              <a:gd name="connsiteY21" fmla="*/ 454432 h 454432"/>
              <a:gd name="connsiteX22" fmla="*/ 3454512 w 6606990"/>
              <a:gd name="connsiteY22" fmla="*/ 454432 h 454432"/>
              <a:gd name="connsiteX23" fmla="*/ 3018240 w 6606990"/>
              <a:gd name="connsiteY23" fmla="*/ 454432 h 454432"/>
              <a:gd name="connsiteX24" fmla="*/ 2581968 w 6606990"/>
              <a:gd name="connsiteY24" fmla="*/ 454432 h 454432"/>
              <a:gd name="connsiteX25" fmla="*/ 1961119 w 6606990"/>
              <a:gd name="connsiteY25" fmla="*/ 454432 h 454432"/>
              <a:gd name="connsiteX26" fmla="*/ 1463321 w 6606990"/>
              <a:gd name="connsiteY26" fmla="*/ 454432 h 454432"/>
              <a:gd name="connsiteX27" fmla="*/ 965523 w 6606990"/>
              <a:gd name="connsiteY27" fmla="*/ 454432 h 454432"/>
              <a:gd name="connsiteX28" fmla="*/ 227216 w 6606990"/>
              <a:gd name="connsiteY28" fmla="*/ 454432 h 454432"/>
              <a:gd name="connsiteX29" fmla="*/ 0 w 6606990"/>
              <a:gd name="connsiteY29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06990" h="454432" fill="none" extrusionOk="0">
                <a:moveTo>
                  <a:pt x="0" y="227216"/>
                </a:moveTo>
                <a:cubicBezTo>
                  <a:pt x="-26834" y="114040"/>
                  <a:pt x="95756" y="7522"/>
                  <a:pt x="227216" y="0"/>
                </a:cubicBezTo>
                <a:cubicBezTo>
                  <a:pt x="517958" y="-60953"/>
                  <a:pt x="715395" y="3336"/>
                  <a:pt x="848065" y="0"/>
                </a:cubicBezTo>
                <a:cubicBezTo>
                  <a:pt x="980735" y="-3336"/>
                  <a:pt x="1193443" y="42857"/>
                  <a:pt x="1345863" y="0"/>
                </a:cubicBezTo>
                <a:cubicBezTo>
                  <a:pt x="1498283" y="-42857"/>
                  <a:pt x="1662050" y="8722"/>
                  <a:pt x="1905186" y="0"/>
                </a:cubicBezTo>
                <a:cubicBezTo>
                  <a:pt x="2148322" y="-8722"/>
                  <a:pt x="2204941" y="65504"/>
                  <a:pt x="2464510" y="0"/>
                </a:cubicBezTo>
                <a:cubicBezTo>
                  <a:pt x="2724079" y="-65504"/>
                  <a:pt x="2657866" y="32670"/>
                  <a:pt x="2839257" y="0"/>
                </a:cubicBezTo>
                <a:cubicBezTo>
                  <a:pt x="3020648" y="-32670"/>
                  <a:pt x="3077934" y="31862"/>
                  <a:pt x="3214003" y="0"/>
                </a:cubicBezTo>
                <a:cubicBezTo>
                  <a:pt x="3350072" y="-31862"/>
                  <a:pt x="3511582" y="21169"/>
                  <a:pt x="3588750" y="0"/>
                </a:cubicBezTo>
                <a:cubicBezTo>
                  <a:pt x="3665918" y="-21169"/>
                  <a:pt x="3784735" y="18517"/>
                  <a:pt x="3963497" y="0"/>
                </a:cubicBezTo>
                <a:cubicBezTo>
                  <a:pt x="4142259" y="-18517"/>
                  <a:pt x="4309014" y="45477"/>
                  <a:pt x="4584346" y="0"/>
                </a:cubicBezTo>
                <a:cubicBezTo>
                  <a:pt x="4859678" y="-45477"/>
                  <a:pt x="4930538" y="617"/>
                  <a:pt x="5205195" y="0"/>
                </a:cubicBezTo>
                <a:cubicBezTo>
                  <a:pt x="5479852" y="-617"/>
                  <a:pt x="5428939" y="39502"/>
                  <a:pt x="5641467" y="0"/>
                </a:cubicBezTo>
                <a:cubicBezTo>
                  <a:pt x="5853995" y="-39502"/>
                  <a:pt x="6028850" y="29222"/>
                  <a:pt x="6379774" y="0"/>
                </a:cubicBezTo>
                <a:cubicBezTo>
                  <a:pt x="6502612" y="-22543"/>
                  <a:pt x="6591088" y="129479"/>
                  <a:pt x="6606990" y="227216"/>
                </a:cubicBezTo>
                <a:lnTo>
                  <a:pt x="6606990" y="227216"/>
                </a:lnTo>
                <a:cubicBezTo>
                  <a:pt x="6614165" y="377809"/>
                  <a:pt x="6474559" y="456277"/>
                  <a:pt x="6379774" y="454432"/>
                </a:cubicBezTo>
                <a:cubicBezTo>
                  <a:pt x="6215287" y="492340"/>
                  <a:pt x="6140068" y="450834"/>
                  <a:pt x="6005027" y="454432"/>
                </a:cubicBezTo>
                <a:cubicBezTo>
                  <a:pt x="5869986" y="458030"/>
                  <a:pt x="5705678" y="439174"/>
                  <a:pt x="5507229" y="454432"/>
                </a:cubicBezTo>
                <a:cubicBezTo>
                  <a:pt x="5308780" y="469690"/>
                  <a:pt x="5166692" y="453659"/>
                  <a:pt x="4947906" y="454432"/>
                </a:cubicBezTo>
                <a:cubicBezTo>
                  <a:pt x="4729120" y="455205"/>
                  <a:pt x="4550801" y="376128"/>
                  <a:pt x="4265531" y="454432"/>
                </a:cubicBezTo>
                <a:cubicBezTo>
                  <a:pt x="3980261" y="532736"/>
                  <a:pt x="4033349" y="440627"/>
                  <a:pt x="3829259" y="454432"/>
                </a:cubicBezTo>
                <a:cubicBezTo>
                  <a:pt x="3625169" y="468237"/>
                  <a:pt x="3636601" y="437047"/>
                  <a:pt x="3454512" y="454432"/>
                </a:cubicBezTo>
                <a:cubicBezTo>
                  <a:pt x="3272423" y="471817"/>
                  <a:pt x="3120568" y="410389"/>
                  <a:pt x="3018240" y="454432"/>
                </a:cubicBezTo>
                <a:cubicBezTo>
                  <a:pt x="2915912" y="498475"/>
                  <a:pt x="2756446" y="441339"/>
                  <a:pt x="2581968" y="454432"/>
                </a:cubicBezTo>
                <a:cubicBezTo>
                  <a:pt x="2407490" y="467525"/>
                  <a:pt x="2230237" y="448848"/>
                  <a:pt x="1961119" y="454432"/>
                </a:cubicBezTo>
                <a:cubicBezTo>
                  <a:pt x="1692001" y="460016"/>
                  <a:pt x="1646593" y="416714"/>
                  <a:pt x="1463321" y="454432"/>
                </a:cubicBezTo>
                <a:cubicBezTo>
                  <a:pt x="1280049" y="492150"/>
                  <a:pt x="1076957" y="411565"/>
                  <a:pt x="965523" y="454432"/>
                </a:cubicBezTo>
                <a:cubicBezTo>
                  <a:pt x="854089" y="497299"/>
                  <a:pt x="408246" y="389120"/>
                  <a:pt x="227216" y="454432"/>
                </a:cubicBezTo>
                <a:cubicBezTo>
                  <a:pt x="106387" y="462115"/>
                  <a:pt x="-34562" y="360762"/>
                  <a:pt x="0" y="227216"/>
                </a:cubicBezTo>
                <a:close/>
              </a:path>
              <a:path w="6606990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383485" y="-12587"/>
                  <a:pt x="740871" y="48232"/>
                  <a:pt x="909591" y="0"/>
                </a:cubicBezTo>
                <a:cubicBezTo>
                  <a:pt x="1078311" y="-48232"/>
                  <a:pt x="1201670" y="21647"/>
                  <a:pt x="1407388" y="0"/>
                </a:cubicBezTo>
                <a:cubicBezTo>
                  <a:pt x="1613106" y="-21647"/>
                  <a:pt x="1750211" y="14127"/>
                  <a:pt x="1966712" y="0"/>
                </a:cubicBezTo>
                <a:cubicBezTo>
                  <a:pt x="2183213" y="-14127"/>
                  <a:pt x="2436950" y="76845"/>
                  <a:pt x="2649087" y="0"/>
                </a:cubicBezTo>
                <a:cubicBezTo>
                  <a:pt x="2861225" y="-76845"/>
                  <a:pt x="3011015" y="8716"/>
                  <a:pt x="3269936" y="0"/>
                </a:cubicBezTo>
                <a:cubicBezTo>
                  <a:pt x="3528857" y="-8716"/>
                  <a:pt x="3688737" y="80831"/>
                  <a:pt x="3952310" y="0"/>
                </a:cubicBezTo>
                <a:cubicBezTo>
                  <a:pt x="4215883" y="-80831"/>
                  <a:pt x="4329010" y="6331"/>
                  <a:pt x="4634685" y="0"/>
                </a:cubicBezTo>
                <a:cubicBezTo>
                  <a:pt x="4940361" y="-6331"/>
                  <a:pt x="5011773" y="38125"/>
                  <a:pt x="5194008" y="0"/>
                </a:cubicBezTo>
                <a:cubicBezTo>
                  <a:pt x="5376243" y="-38125"/>
                  <a:pt x="5468538" y="11841"/>
                  <a:pt x="5691806" y="0"/>
                </a:cubicBezTo>
                <a:cubicBezTo>
                  <a:pt x="5915074" y="-11841"/>
                  <a:pt x="6077682" y="4939"/>
                  <a:pt x="6379774" y="0"/>
                </a:cubicBezTo>
                <a:cubicBezTo>
                  <a:pt x="6518263" y="21978"/>
                  <a:pt x="6614188" y="97279"/>
                  <a:pt x="6606990" y="227216"/>
                </a:cubicBezTo>
                <a:lnTo>
                  <a:pt x="6606990" y="227216"/>
                </a:lnTo>
                <a:cubicBezTo>
                  <a:pt x="6606434" y="367719"/>
                  <a:pt x="6500282" y="469040"/>
                  <a:pt x="6379774" y="454432"/>
                </a:cubicBezTo>
                <a:cubicBezTo>
                  <a:pt x="6239887" y="469295"/>
                  <a:pt x="5994406" y="392670"/>
                  <a:pt x="5758925" y="454432"/>
                </a:cubicBezTo>
                <a:cubicBezTo>
                  <a:pt x="5523444" y="516194"/>
                  <a:pt x="5337237" y="380620"/>
                  <a:pt x="5138076" y="454432"/>
                </a:cubicBezTo>
                <a:cubicBezTo>
                  <a:pt x="4938915" y="528244"/>
                  <a:pt x="4883633" y="431825"/>
                  <a:pt x="4701804" y="454432"/>
                </a:cubicBezTo>
                <a:cubicBezTo>
                  <a:pt x="4519975" y="477039"/>
                  <a:pt x="4320620" y="454006"/>
                  <a:pt x="4204006" y="454432"/>
                </a:cubicBezTo>
                <a:cubicBezTo>
                  <a:pt x="4087392" y="454858"/>
                  <a:pt x="3865859" y="427670"/>
                  <a:pt x="3767733" y="454432"/>
                </a:cubicBezTo>
                <a:cubicBezTo>
                  <a:pt x="3669607" y="481194"/>
                  <a:pt x="3346553" y="445739"/>
                  <a:pt x="3085359" y="454432"/>
                </a:cubicBezTo>
                <a:cubicBezTo>
                  <a:pt x="2824165" y="463125"/>
                  <a:pt x="2618453" y="444361"/>
                  <a:pt x="2464510" y="454432"/>
                </a:cubicBezTo>
                <a:cubicBezTo>
                  <a:pt x="2310567" y="464503"/>
                  <a:pt x="2206621" y="452497"/>
                  <a:pt x="2089763" y="454432"/>
                </a:cubicBezTo>
                <a:cubicBezTo>
                  <a:pt x="1972905" y="456367"/>
                  <a:pt x="1813092" y="419180"/>
                  <a:pt x="1591965" y="454432"/>
                </a:cubicBezTo>
                <a:cubicBezTo>
                  <a:pt x="1370838" y="489684"/>
                  <a:pt x="1214680" y="403960"/>
                  <a:pt x="909591" y="454432"/>
                </a:cubicBezTo>
                <a:cubicBezTo>
                  <a:pt x="604502" y="504904"/>
                  <a:pt x="525195" y="434411"/>
                  <a:pt x="227216" y="454432"/>
                </a:cubicBezTo>
                <a:cubicBezTo>
                  <a:pt x="94123" y="431251"/>
                  <a:pt x="-21419" y="367318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500" b="1">
                <a:solidFill>
                  <a:schemeClr val="bg1"/>
                </a:solidFill>
              </a:rPr>
              <a:t>Manuais em páginas separadas – mais conveniente à apresentação! </a:t>
            </a:r>
            <a:endParaRPr lang="en-GB" sz="1500" b="1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49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70D56-C9AE-42AC-F715-98F9CA887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5D2EB-E615-E121-4F43-084B080B9046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Plano de Desenvolvimento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F41AC-A733-4FDC-4227-135DD2472730}"/>
              </a:ext>
            </a:extLst>
          </p:cNvPr>
          <p:cNvSpPr txBox="1"/>
          <p:nvPr/>
        </p:nvSpPr>
        <p:spPr>
          <a:xfrm>
            <a:off x="358588" y="1120588"/>
            <a:ext cx="91115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pic>
        <p:nvPicPr>
          <p:cNvPr id="11" name="Imagem 3">
            <a:extLst>
              <a:ext uri="{FF2B5EF4-FFF2-40B4-BE49-F238E27FC236}">
                <a16:creationId xmlns:a16="http://schemas.microsoft.com/office/drawing/2014/main" id="{39F2779D-864F-DA2E-120D-7A50F7EB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78"/>
          <a:stretch/>
        </p:blipFill>
        <p:spPr>
          <a:xfrm>
            <a:off x="416787" y="1517399"/>
            <a:ext cx="11358423" cy="3823201"/>
          </a:xfrm>
          <a:custGeom>
            <a:avLst/>
            <a:gdLst>
              <a:gd name="connsiteX0" fmla="*/ 0 w 11358423"/>
              <a:gd name="connsiteY0" fmla="*/ 0 h 3823201"/>
              <a:gd name="connsiteX1" fmla="*/ 327390 w 11358423"/>
              <a:gd name="connsiteY1" fmla="*/ 0 h 3823201"/>
              <a:gd name="connsiteX2" fmla="*/ 1222701 w 11358423"/>
              <a:gd name="connsiteY2" fmla="*/ 0 h 3823201"/>
              <a:gd name="connsiteX3" fmla="*/ 2004428 w 11358423"/>
              <a:gd name="connsiteY3" fmla="*/ 0 h 3823201"/>
              <a:gd name="connsiteX4" fmla="*/ 2786154 w 11358423"/>
              <a:gd name="connsiteY4" fmla="*/ 0 h 3823201"/>
              <a:gd name="connsiteX5" fmla="*/ 3227128 w 11358423"/>
              <a:gd name="connsiteY5" fmla="*/ 0 h 3823201"/>
              <a:gd name="connsiteX6" fmla="*/ 3554518 w 11358423"/>
              <a:gd name="connsiteY6" fmla="*/ 0 h 3823201"/>
              <a:gd name="connsiteX7" fmla="*/ 3881908 w 11358423"/>
              <a:gd name="connsiteY7" fmla="*/ 0 h 3823201"/>
              <a:gd name="connsiteX8" fmla="*/ 4777219 w 11358423"/>
              <a:gd name="connsiteY8" fmla="*/ 0 h 3823201"/>
              <a:gd name="connsiteX9" fmla="*/ 5331777 w 11358423"/>
              <a:gd name="connsiteY9" fmla="*/ 0 h 3823201"/>
              <a:gd name="connsiteX10" fmla="*/ 5999920 w 11358423"/>
              <a:gd name="connsiteY10" fmla="*/ 0 h 3823201"/>
              <a:gd name="connsiteX11" fmla="*/ 6781647 w 11358423"/>
              <a:gd name="connsiteY11" fmla="*/ 0 h 3823201"/>
              <a:gd name="connsiteX12" fmla="*/ 7109037 w 11358423"/>
              <a:gd name="connsiteY12" fmla="*/ 0 h 3823201"/>
              <a:gd name="connsiteX13" fmla="*/ 7890763 w 11358423"/>
              <a:gd name="connsiteY13" fmla="*/ 0 h 3823201"/>
              <a:gd name="connsiteX14" fmla="*/ 8786074 w 11358423"/>
              <a:gd name="connsiteY14" fmla="*/ 0 h 3823201"/>
              <a:gd name="connsiteX15" fmla="*/ 9681385 w 11358423"/>
              <a:gd name="connsiteY15" fmla="*/ 0 h 3823201"/>
              <a:gd name="connsiteX16" fmla="*/ 10122359 w 11358423"/>
              <a:gd name="connsiteY16" fmla="*/ 0 h 3823201"/>
              <a:gd name="connsiteX17" fmla="*/ 11358423 w 11358423"/>
              <a:gd name="connsiteY17" fmla="*/ 0 h 3823201"/>
              <a:gd name="connsiteX18" fmla="*/ 11358423 w 11358423"/>
              <a:gd name="connsiteY18" fmla="*/ 713664 h 3823201"/>
              <a:gd name="connsiteX19" fmla="*/ 11358423 w 11358423"/>
              <a:gd name="connsiteY19" fmla="*/ 1350864 h 3823201"/>
              <a:gd name="connsiteX20" fmla="*/ 11358423 w 11358423"/>
              <a:gd name="connsiteY20" fmla="*/ 2026297 h 3823201"/>
              <a:gd name="connsiteX21" fmla="*/ 11358423 w 11358423"/>
              <a:gd name="connsiteY21" fmla="*/ 2663497 h 3823201"/>
              <a:gd name="connsiteX22" fmla="*/ 11358423 w 11358423"/>
              <a:gd name="connsiteY22" fmla="*/ 3224233 h 3823201"/>
              <a:gd name="connsiteX23" fmla="*/ 11358423 w 11358423"/>
              <a:gd name="connsiteY23" fmla="*/ 3823201 h 3823201"/>
              <a:gd name="connsiteX24" fmla="*/ 11031033 w 11358423"/>
              <a:gd name="connsiteY24" fmla="*/ 3823201 h 3823201"/>
              <a:gd name="connsiteX25" fmla="*/ 10249306 w 11358423"/>
              <a:gd name="connsiteY25" fmla="*/ 3823201 h 3823201"/>
              <a:gd name="connsiteX26" fmla="*/ 9353995 w 11358423"/>
              <a:gd name="connsiteY26" fmla="*/ 3823201 h 3823201"/>
              <a:gd name="connsiteX27" fmla="*/ 8913021 w 11358423"/>
              <a:gd name="connsiteY27" fmla="*/ 3823201 h 3823201"/>
              <a:gd name="connsiteX28" fmla="*/ 8131295 w 11358423"/>
              <a:gd name="connsiteY28" fmla="*/ 3823201 h 3823201"/>
              <a:gd name="connsiteX29" fmla="*/ 7235984 w 11358423"/>
              <a:gd name="connsiteY29" fmla="*/ 3823201 h 3823201"/>
              <a:gd name="connsiteX30" fmla="*/ 6567841 w 11358423"/>
              <a:gd name="connsiteY30" fmla="*/ 3823201 h 3823201"/>
              <a:gd name="connsiteX31" fmla="*/ 5672530 w 11358423"/>
              <a:gd name="connsiteY31" fmla="*/ 3823201 h 3823201"/>
              <a:gd name="connsiteX32" fmla="*/ 5345140 w 11358423"/>
              <a:gd name="connsiteY32" fmla="*/ 3823201 h 3823201"/>
              <a:gd name="connsiteX33" fmla="*/ 4563413 w 11358423"/>
              <a:gd name="connsiteY33" fmla="*/ 3823201 h 3823201"/>
              <a:gd name="connsiteX34" fmla="*/ 4122439 w 11358423"/>
              <a:gd name="connsiteY34" fmla="*/ 3823201 h 3823201"/>
              <a:gd name="connsiteX35" fmla="*/ 3227128 w 11358423"/>
              <a:gd name="connsiteY35" fmla="*/ 3823201 h 3823201"/>
              <a:gd name="connsiteX36" fmla="*/ 2445402 w 11358423"/>
              <a:gd name="connsiteY36" fmla="*/ 3823201 h 3823201"/>
              <a:gd name="connsiteX37" fmla="*/ 1890843 w 11358423"/>
              <a:gd name="connsiteY37" fmla="*/ 3823201 h 3823201"/>
              <a:gd name="connsiteX38" fmla="*/ 1109117 w 11358423"/>
              <a:gd name="connsiteY38" fmla="*/ 3823201 h 3823201"/>
              <a:gd name="connsiteX39" fmla="*/ 0 w 11358423"/>
              <a:gd name="connsiteY39" fmla="*/ 3823201 h 3823201"/>
              <a:gd name="connsiteX40" fmla="*/ 0 w 11358423"/>
              <a:gd name="connsiteY40" fmla="*/ 3147769 h 3823201"/>
              <a:gd name="connsiteX41" fmla="*/ 0 w 11358423"/>
              <a:gd name="connsiteY41" fmla="*/ 2587033 h 3823201"/>
              <a:gd name="connsiteX42" fmla="*/ 0 w 11358423"/>
              <a:gd name="connsiteY42" fmla="*/ 1949833 h 3823201"/>
              <a:gd name="connsiteX43" fmla="*/ 0 w 11358423"/>
              <a:gd name="connsiteY43" fmla="*/ 1236168 h 3823201"/>
              <a:gd name="connsiteX44" fmla="*/ 0 w 11358423"/>
              <a:gd name="connsiteY44" fmla="*/ 637200 h 3823201"/>
              <a:gd name="connsiteX45" fmla="*/ 0 w 11358423"/>
              <a:gd name="connsiteY45" fmla="*/ 0 h 382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358423" h="3823201" fill="none" extrusionOk="0">
                <a:moveTo>
                  <a:pt x="0" y="0"/>
                </a:moveTo>
                <a:cubicBezTo>
                  <a:pt x="152493" y="-8207"/>
                  <a:pt x="232163" y="4171"/>
                  <a:pt x="327390" y="0"/>
                </a:cubicBezTo>
                <a:cubicBezTo>
                  <a:pt x="422617" y="-4171"/>
                  <a:pt x="847573" y="11505"/>
                  <a:pt x="1222701" y="0"/>
                </a:cubicBezTo>
                <a:cubicBezTo>
                  <a:pt x="1597829" y="-11505"/>
                  <a:pt x="1630269" y="24509"/>
                  <a:pt x="2004428" y="0"/>
                </a:cubicBezTo>
                <a:cubicBezTo>
                  <a:pt x="2378587" y="-24509"/>
                  <a:pt x="2436242" y="23014"/>
                  <a:pt x="2786154" y="0"/>
                </a:cubicBezTo>
                <a:cubicBezTo>
                  <a:pt x="3136066" y="-23014"/>
                  <a:pt x="3007272" y="-13872"/>
                  <a:pt x="3227128" y="0"/>
                </a:cubicBezTo>
                <a:cubicBezTo>
                  <a:pt x="3446984" y="13872"/>
                  <a:pt x="3425065" y="5436"/>
                  <a:pt x="3554518" y="0"/>
                </a:cubicBezTo>
                <a:cubicBezTo>
                  <a:pt x="3683971" y="-5436"/>
                  <a:pt x="3759285" y="-5092"/>
                  <a:pt x="3881908" y="0"/>
                </a:cubicBezTo>
                <a:cubicBezTo>
                  <a:pt x="4004531" y="5092"/>
                  <a:pt x="4562241" y="-14410"/>
                  <a:pt x="4777219" y="0"/>
                </a:cubicBezTo>
                <a:cubicBezTo>
                  <a:pt x="4992197" y="14410"/>
                  <a:pt x="5100861" y="27570"/>
                  <a:pt x="5331777" y="0"/>
                </a:cubicBezTo>
                <a:cubicBezTo>
                  <a:pt x="5562693" y="-27570"/>
                  <a:pt x="5773691" y="33058"/>
                  <a:pt x="5999920" y="0"/>
                </a:cubicBezTo>
                <a:cubicBezTo>
                  <a:pt x="6226149" y="-33058"/>
                  <a:pt x="6515898" y="3050"/>
                  <a:pt x="6781647" y="0"/>
                </a:cubicBezTo>
                <a:cubicBezTo>
                  <a:pt x="7047396" y="-3050"/>
                  <a:pt x="7019326" y="-8537"/>
                  <a:pt x="7109037" y="0"/>
                </a:cubicBezTo>
                <a:cubicBezTo>
                  <a:pt x="7198748" y="8537"/>
                  <a:pt x="7578599" y="-20139"/>
                  <a:pt x="7890763" y="0"/>
                </a:cubicBezTo>
                <a:cubicBezTo>
                  <a:pt x="8202927" y="20139"/>
                  <a:pt x="8506181" y="1406"/>
                  <a:pt x="8786074" y="0"/>
                </a:cubicBezTo>
                <a:cubicBezTo>
                  <a:pt x="9065967" y="-1406"/>
                  <a:pt x="9449165" y="17876"/>
                  <a:pt x="9681385" y="0"/>
                </a:cubicBezTo>
                <a:cubicBezTo>
                  <a:pt x="9913605" y="-17876"/>
                  <a:pt x="9955552" y="-21224"/>
                  <a:pt x="10122359" y="0"/>
                </a:cubicBezTo>
                <a:cubicBezTo>
                  <a:pt x="10289166" y="21224"/>
                  <a:pt x="10801386" y="-36995"/>
                  <a:pt x="11358423" y="0"/>
                </a:cubicBezTo>
                <a:cubicBezTo>
                  <a:pt x="11356528" y="250814"/>
                  <a:pt x="11371442" y="515955"/>
                  <a:pt x="11358423" y="713664"/>
                </a:cubicBezTo>
                <a:cubicBezTo>
                  <a:pt x="11345404" y="911373"/>
                  <a:pt x="11366603" y="1121609"/>
                  <a:pt x="11358423" y="1350864"/>
                </a:cubicBezTo>
                <a:cubicBezTo>
                  <a:pt x="11350243" y="1580119"/>
                  <a:pt x="11372283" y="1690126"/>
                  <a:pt x="11358423" y="2026297"/>
                </a:cubicBezTo>
                <a:cubicBezTo>
                  <a:pt x="11344563" y="2362468"/>
                  <a:pt x="11330270" y="2360197"/>
                  <a:pt x="11358423" y="2663497"/>
                </a:cubicBezTo>
                <a:cubicBezTo>
                  <a:pt x="11386576" y="2966797"/>
                  <a:pt x="11336712" y="3002672"/>
                  <a:pt x="11358423" y="3224233"/>
                </a:cubicBezTo>
                <a:cubicBezTo>
                  <a:pt x="11380134" y="3445794"/>
                  <a:pt x="11379133" y="3701655"/>
                  <a:pt x="11358423" y="3823201"/>
                </a:cubicBezTo>
                <a:cubicBezTo>
                  <a:pt x="11278970" y="3828109"/>
                  <a:pt x="11170822" y="3815528"/>
                  <a:pt x="11031033" y="3823201"/>
                </a:cubicBezTo>
                <a:cubicBezTo>
                  <a:pt x="10891244" y="3830875"/>
                  <a:pt x="10502667" y="3825616"/>
                  <a:pt x="10249306" y="3823201"/>
                </a:cubicBezTo>
                <a:cubicBezTo>
                  <a:pt x="9995945" y="3820786"/>
                  <a:pt x="9603771" y="3811708"/>
                  <a:pt x="9353995" y="3823201"/>
                </a:cubicBezTo>
                <a:cubicBezTo>
                  <a:pt x="9104219" y="3834694"/>
                  <a:pt x="9097842" y="3813090"/>
                  <a:pt x="8913021" y="3823201"/>
                </a:cubicBezTo>
                <a:cubicBezTo>
                  <a:pt x="8728200" y="3833312"/>
                  <a:pt x="8482399" y="3792046"/>
                  <a:pt x="8131295" y="3823201"/>
                </a:cubicBezTo>
                <a:cubicBezTo>
                  <a:pt x="7780191" y="3854356"/>
                  <a:pt x="7645192" y="3817179"/>
                  <a:pt x="7235984" y="3823201"/>
                </a:cubicBezTo>
                <a:cubicBezTo>
                  <a:pt x="6826776" y="3829223"/>
                  <a:pt x="6804470" y="3842172"/>
                  <a:pt x="6567841" y="3823201"/>
                </a:cubicBezTo>
                <a:cubicBezTo>
                  <a:pt x="6331212" y="3804230"/>
                  <a:pt x="5937530" y="3845993"/>
                  <a:pt x="5672530" y="3823201"/>
                </a:cubicBezTo>
                <a:cubicBezTo>
                  <a:pt x="5407530" y="3800409"/>
                  <a:pt x="5419406" y="3815585"/>
                  <a:pt x="5345140" y="3823201"/>
                </a:cubicBezTo>
                <a:cubicBezTo>
                  <a:pt x="5270874" y="3830818"/>
                  <a:pt x="4922195" y="3846903"/>
                  <a:pt x="4563413" y="3823201"/>
                </a:cubicBezTo>
                <a:cubicBezTo>
                  <a:pt x="4204631" y="3799499"/>
                  <a:pt x="4308915" y="3820207"/>
                  <a:pt x="4122439" y="3823201"/>
                </a:cubicBezTo>
                <a:cubicBezTo>
                  <a:pt x="3935963" y="3826195"/>
                  <a:pt x="3461293" y="3855035"/>
                  <a:pt x="3227128" y="3823201"/>
                </a:cubicBezTo>
                <a:cubicBezTo>
                  <a:pt x="2992963" y="3791367"/>
                  <a:pt x="2650124" y="3836078"/>
                  <a:pt x="2445402" y="3823201"/>
                </a:cubicBezTo>
                <a:cubicBezTo>
                  <a:pt x="2240680" y="3810324"/>
                  <a:pt x="2027784" y="3848724"/>
                  <a:pt x="1890843" y="3823201"/>
                </a:cubicBezTo>
                <a:cubicBezTo>
                  <a:pt x="1753902" y="3797678"/>
                  <a:pt x="1399144" y="3794159"/>
                  <a:pt x="1109117" y="3823201"/>
                </a:cubicBezTo>
                <a:cubicBezTo>
                  <a:pt x="819090" y="3852243"/>
                  <a:pt x="403818" y="3876922"/>
                  <a:pt x="0" y="3823201"/>
                </a:cubicBezTo>
                <a:cubicBezTo>
                  <a:pt x="709" y="3496671"/>
                  <a:pt x="-15758" y="3383575"/>
                  <a:pt x="0" y="3147769"/>
                </a:cubicBezTo>
                <a:cubicBezTo>
                  <a:pt x="15758" y="2911963"/>
                  <a:pt x="19919" y="2702602"/>
                  <a:pt x="0" y="2587033"/>
                </a:cubicBezTo>
                <a:cubicBezTo>
                  <a:pt x="-19919" y="2471464"/>
                  <a:pt x="-16783" y="2260974"/>
                  <a:pt x="0" y="1949833"/>
                </a:cubicBezTo>
                <a:cubicBezTo>
                  <a:pt x="16783" y="1638692"/>
                  <a:pt x="-22658" y="1508578"/>
                  <a:pt x="0" y="1236168"/>
                </a:cubicBezTo>
                <a:cubicBezTo>
                  <a:pt x="22658" y="963758"/>
                  <a:pt x="-16410" y="883728"/>
                  <a:pt x="0" y="637200"/>
                </a:cubicBezTo>
                <a:cubicBezTo>
                  <a:pt x="16410" y="390672"/>
                  <a:pt x="19868" y="192968"/>
                  <a:pt x="0" y="0"/>
                </a:cubicBezTo>
                <a:close/>
              </a:path>
              <a:path w="11358423" h="3823201" stroke="0" extrusionOk="0">
                <a:moveTo>
                  <a:pt x="0" y="0"/>
                </a:moveTo>
                <a:cubicBezTo>
                  <a:pt x="153528" y="13662"/>
                  <a:pt x="215452" y="907"/>
                  <a:pt x="327390" y="0"/>
                </a:cubicBezTo>
                <a:cubicBezTo>
                  <a:pt x="439328" y="-907"/>
                  <a:pt x="855094" y="4300"/>
                  <a:pt x="1222701" y="0"/>
                </a:cubicBezTo>
                <a:cubicBezTo>
                  <a:pt x="1590308" y="-4300"/>
                  <a:pt x="1904906" y="12970"/>
                  <a:pt x="2118012" y="0"/>
                </a:cubicBezTo>
                <a:cubicBezTo>
                  <a:pt x="2331118" y="-12970"/>
                  <a:pt x="2309452" y="225"/>
                  <a:pt x="2445402" y="0"/>
                </a:cubicBezTo>
                <a:cubicBezTo>
                  <a:pt x="2581352" y="-225"/>
                  <a:pt x="2934583" y="-25004"/>
                  <a:pt x="3113544" y="0"/>
                </a:cubicBezTo>
                <a:cubicBezTo>
                  <a:pt x="3292505" y="25004"/>
                  <a:pt x="3510382" y="-20425"/>
                  <a:pt x="3781687" y="0"/>
                </a:cubicBezTo>
                <a:cubicBezTo>
                  <a:pt x="4052992" y="20425"/>
                  <a:pt x="4495984" y="29888"/>
                  <a:pt x="4676998" y="0"/>
                </a:cubicBezTo>
                <a:cubicBezTo>
                  <a:pt x="4858012" y="-29888"/>
                  <a:pt x="4866734" y="2920"/>
                  <a:pt x="5004388" y="0"/>
                </a:cubicBezTo>
                <a:cubicBezTo>
                  <a:pt x="5142042" y="-2920"/>
                  <a:pt x="5644201" y="-33294"/>
                  <a:pt x="5899699" y="0"/>
                </a:cubicBezTo>
                <a:cubicBezTo>
                  <a:pt x="6155197" y="33294"/>
                  <a:pt x="6213750" y="-638"/>
                  <a:pt x="6454257" y="0"/>
                </a:cubicBezTo>
                <a:cubicBezTo>
                  <a:pt x="6694764" y="638"/>
                  <a:pt x="7034665" y="-26517"/>
                  <a:pt x="7235984" y="0"/>
                </a:cubicBezTo>
                <a:cubicBezTo>
                  <a:pt x="7437303" y="26517"/>
                  <a:pt x="7476921" y="7899"/>
                  <a:pt x="7563373" y="0"/>
                </a:cubicBezTo>
                <a:cubicBezTo>
                  <a:pt x="7649825" y="-7899"/>
                  <a:pt x="8049314" y="27636"/>
                  <a:pt x="8345100" y="0"/>
                </a:cubicBezTo>
                <a:cubicBezTo>
                  <a:pt x="8640886" y="-27636"/>
                  <a:pt x="8640027" y="-2337"/>
                  <a:pt x="8786074" y="0"/>
                </a:cubicBezTo>
                <a:cubicBezTo>
                  <a:pt x="8932121" y="2337"/>
                  <a:pt x="9256650" y="6316"/>
                  <a:pt x="9681385" y="0"/>
                </a:cubicBezTo>
                <a:cubicBezTo>
                  <a:pt x="10106120" y="-6316"/>
                  <a:pt x="10182902" y="-28643"/>
                  <a:pt x="10349528" y="0"/>
                </a:cubicBezTo>
                <a:cubicBezTo>
                  <a:pt x="10516154" y="28643"/>
                  <a:pt x="11005288" y="33926"/>
                  <a:pt x="11358423" y="0"/>
                </a:cubicBezTo>
                <a:cubicBezTo>
                  <a:pt x="11332703" y="226897"/>
                  <a:pt x="11362334" y="296577"/>
                  <a:pt x="11358423" y="560736"/>
                </a:cubicBezTo>
                <a:cubicBezTo>
                  <a:pt x="11354512" y="824895"/>
                  <a:pt x="11370862" y="1042008"/>
                  <a:pt x="11358423" y="1197936"/>
                </a:cubicBezTo>
                <a:cubicBezTo>
                  <a:pt x="11345984" y="1353864"/>
                  <a:pt x="11343778" y="1595988"/>
                  <a:pt x="11358423" y="1873368"/>
                </a:cubicBezTo>
                <a:cubicBezTo>
                  <a:pt x="11373068" y="2150748"/>
                  <a:pt x="11337383" y="2246131"/>
                  <a:pt x="11358423" y="2472337"/>
                </a:cubicBezTo>
                <a:cubicBezTo>
                  <a:pt x="11379463" y="2698543"/>
                  <a:pt x="11386291" y="2886545"/>
                  <a:pt x="11358423" y="3186001"/>
                </a:cubicBezTo>
                <a:cubicBezTo>
                  <a:pt x="11330555" y="3485457"/>
                  <a:pt x="11367218" y="3684995"/>
                  <a:pt x="11358423" y="3823201"/>
                </a:cubicBezTo>
                <a:cubicBezTo>
                  <a:pt x="11157789" y="3853019"/>
                  <a:pt x="10998868" y="3816849"/>
                  <a:pt x="10690280" y="3823201"/>
                </a:cubicBezTo>
                <a:cubicBezTo>
                  <a:pt x="10381692" y="3829553"/>
                  <a:pt x="10046776" y="3865358"/>
                  <a:pt x="9794969" y="3823201"/>
                </a:cubicBezTo>
                <a:cubicBezTo>
                  <a:pt x="9543162" y="3781044"/>
                  <a:pt x="9391817" y="3807426"/>
                  <a:pt x="9240411" y="3823201"/>
                </a:cubicBezTo>
                <a:cubicBezTo>
                  <a:pt x="9089005" y="3838976"/>
                  <a:pt x="8860358" y="3811758"/>
                  <a:pt x="8685853" y="3823201"/>
                </a:cubicBezTo>
                <a:cubicBezTo>
                  <a:pt x="8511348" y="3834644"/>
                  <a:pt x="8452108" y="3812056"/>
                  <a:pt x="8358463" y="3823201"/>
                </a:cubicBezTo>
                <a:cubicBezTo>
                  <a:pt x="8264818" y="3834347"/>
                  <a:pt x="8143549" y="3816002"/>
                  <a:pt x="8031073" y="3823201"/>
                </a:cubicBezTo>
                <a:cubicBezTo>
                  <a:pt x="7918597" y="3830401"/>
                  <a:pt x="7811847" y="3823927"/>
                  <a:pt x="7703683" y="3823201"/>
                </a:cubicBezTo>
                <a:cubicBezTo>
                  <a:pt x="7595519" y="3822476"/>
                  <a:pt x="7248590" y="3846188"/>
                  <a:pt x="6921957" y="3823201"/>
                </a:cubicBezTo>
                <a:cubicBezTo>
                  <a:pt x="6595324" y="3800214"/>
                  <a:pt x="6487518" y="3811743"/>
                  <a:pt x="6140230" y="3823201"/>
                </a:cubicBezTo>
                <a:cubicBezTo>
                  <a:pt x="5792942" y="3834659"/>
                  <a:pt x="5833858" y="3805659"/>
                  <a:pt x="5585672" y="3823201"/>
                </a:cubicBezTo>
                <a:cubicBezTo>
                  <a:pt x="5337486" y="3840743"/>
                  <a:pt x="5204280" y="3846190"/>
                  <a:pt x="5031113" y="3823201"/>
                </a:cubicBezTo>
                <a:cubicBezTo>
                  <a:pt x="4857946" y="3800212"/>
                  <a:pt x="4720893" y="3837074"/>
                  <a:pt x="4590139" y="3823201"/>
                </a:cubicBezTo>
                <a:cubicBezTo>
                  <a:pt x="4459385" y="3809328"/>
                  <a:pt x="4272771" y="3841036"/>
                  <a:pt x="4149165" y="3823201"/>
                </a:cubicBezTo>
                <a:cubicBezTo>
                  <a:pt x="4025559" y="3805366"/>
                  <a:pt x="3803876" y="3822595"/>
                  <a:pt x="3708191" y="3823201"/>
                </a:cubicBezTo>
                <a:cubicBezTo>
                  <a:pt x="3612506" y="3823807"/>
                  <a:pt x="3339108" y="3842874"/>
                  <a:pt x="3153633" y="3823201"/>
                </a:cubicBezTo>
                <a:cubicBezTo>
                  <a:pt x="2968158" y="3803528"/>
                  <a:pt x="2630230" y="3823980"/>
                  <a:pt x="2485490" y="3823201"/>
                </a:cubicBezTo>
                <a:cubicBezTo>
                  <a:pt x="2340750" y="3822422"/>
                  <a:pt x="2158759" y="3818262"/>
                  <a:pt x="2044516" y="3823201"/>
                </a:cubicBezTo>
                <a:cubicBezTo>
                  <a:pt x="1930273" y="3828140"/>
                  <a:pt x="1758360" y="3841808"/>
                  <a:pt x="1489958" y="3823201"/>
                </a:cubicBezTo>
                <a:cubicBezTo>
                  <a:pt x="1221556" y="3804594"/>
                  <a:pt x="1092359" y="3801455"/>
                  <a:pt x="708231" y="3823201"/>
                </a:cubicBezTo>
                <a:cubicBezTo>
                  <a:pt x="324103" y="3844947"/>
                  <a:pt x="329881" y="3847314"/>
                  <a:pt x="0" y="3823201"/>
                </a:cubicBezTo>
                <a:cubicBezTo>
                  <a:pt x="-9703" y="3597669"/>
                  <a:pt x="-10280" y="3281502"/>
                  <a:pt x="0" y="3109537"/>
                </a:cubicBezTo>
                <a:cubicBezTo>
                  <a:pt x="10280" y="2937572"/>
                  <a:pt x="-879" y="2807681"/>
                  <a:pt x="0" y="2548801"/>
                </a:cubicBezTo>
                <a:cubicBezTo>
                  <a:pt x="879" y="2289921"/>
                  <a:pt x="8487" y="2063269"/>
                  <a:pt x="0" y="1911601"/>
                </a:cubicBezTo>
                <a:cubicBezTo>
                  <a:pt x="-8487" y="1759933"/>
                  <a:pt x="-21217" y="1610083"/>
                  <a:pt x="0" y="1389096"/>
                </a:cubicBezTo>
                <a:cubicBezTo>
                  <a:pt x="21217" y="1168110"/>
                  <a:pt x="-27265" y="1001173"/>
                  <a:pt x="0" y="790128"/>
                </a:cubicBezTo>
                <a:cubicBezTo>
                  <a:pt x="27265" y="579083"/>
                  <a:pt x="30317" y="193311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0085057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AC6E5A-1652-C615-023D-ECAAF28C0D74}"/>
              </a:ext>
            </a:extLst>
          </p:cNvPr>
          <p:cNvSpPr txBox="1"/>
          <p:nvPr/>
        </p:nvSpPr>
        <p:spPr>
          <a:xfrm>
            <a:off x="416787" y="2336761"/>
            <a:ext cx="588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/>
              <a:t>Formação sobre stack de tecnologias a utilizar</a:t>
            </a:r>
            <a:endParaRPr lang="en-GB" sz="1600" i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5A9CA-BECE-532F-3CE3-72ABD4F4E5C2}"/>
              </a:ext>
            </a:extLst>
          </p:cNvPr>
          <p:cNvSpPr txBox="1"/>
          <p:nvPr/>
        </p:nvSpPr>
        <p:spPr>
          <a:xfrm>
            <a:off x="391573" y="3681980"/>
            <a:ext cx="588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/>
              <a:t>Front End: apresentação e estética</a:t>
            </a:r>
            <a:endParaRPr lang="en-GB" sz="1600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C44D0-C4A4-03DD-AB2B-62007285F57C}"/>
              </a:ext>
            </a:extLst>
          </p:cNvPr>
          <p:cNvSpPr txBox="1"/>
          <p:nvPr/>
        </p:nvSpPr>
        <p:spPr>
          <a:xfrm>
            <a:off x="416787" y="3978062"/>
            <a:ext cx="588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/>
              <a:t>Documentação do projeto</a:t>
            </a:r>
            <a:endParaRPr lang="en-GB" sz="16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867EB-B0EB-9577-AF36-9DCCCC62EB6C}"/>
              </a:ext>
            </a:extLst>
          </p:cNvPr>
          <p:cNvSpPr txBox="1"/>
          <p:nvPr/>
        </p:nvSpPr>
        <p:spPr>
          <a:xfrm>
            <a:off x="416787" y="4499632"/>
            <a:ext cx="588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/>
              <a:t>Avaliação retrospetiva</a:t>
            </a:r>
            <a:endParaRPr lang="en-GB" sz="160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E3FCD-D32A-2493-127B-2D0E44E7A985}"/>
              </a:ext>
            </a:extLst>
          </p:cNvPr>
          <p:cNvSpPr txBox="1"/>
          <p:nvPr/>
        </p:nvSpPr>
        <p:spPr>
          <a:xfrm>
            <a:off x="416787" y="4800599"/>
            <a:ext cx="588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/>
              <a:t>Reflexão sobre implementação futura</a:t>
            </a:r>
            <a:endParaRPr lang="en-GB" sz="1600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4EF74B-16F0-B6C2-E988-3292EAE9C0ED}"/>
              </a:ext>
            </a:extLst>
          </p:cNvPr>
          <p:cNvSpPr txBox="1"/>
          <p:nvPr/>
        </p:nvSpPr>
        <p:spPr>
          <a:xfrm>
            <a:off x="416787" y="3421195"/>
            <a:ext cx="588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/>
              <a:t>Back End: lógica de negócio</a:t>
            </a:r>
            <a:endParaRPr lang="en-GB" sz="1600" i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9B8CB-7701-4227-DD34-D96466F692BE}"/>
              </a:ext>
            </a:extLst>
          </p:cNvPr>
          <p:cNvSpPr txBox="1"/>
          <p:nvPr/>
        </p:nvSpPr>
        <p:spPr>
          <a:xfrm>
            <a:off x="416787" y="3161298"/>
            <a:ext cx="588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/>
              <a:t>Back End: acesso a dados</a:t>
            </a:r>
            <a:endParaRPr lang="en-GB" sz="16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A3164-7323-F74D-051C-3DCB7187ADC0}"/>
              </a:ext>
            </a:extLst>
          </p:cNvPr>
          <p:cNvSpPr txBox="1"/>
          <p:nvPr/>
        </p:nvSpPr>
        <p:spPr>
          <a:xfrm>
            <a:off x="416787" y="2892285"/>
            <a:ext cx="588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/>
              <a:t>Reconfiguração do sistema de dados</a:t>
            </a:r>
            <a:endParaRPr lang="en-GB" sz="1600" i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0641A7-FFD3-A843-BBBC-D696618CD561}"/>
              </a:ext>
            </a:extLst>
          </p:cNvPr>
          <p:cNvSpPr txBox="1"/>
          <p:nvPr/>
        </p:nvSpPr>
        <p:spPr>
          <a:xfrm>
            <a:off x="416787" y="2605813"/>
            <a:ext cx="588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/>
              <a:t>Estabelecimento do framework de desenvolvimento a adotar</a:t>
            </a:r>
            <a:endParaRPr lang="en-GB" sz="1600" i="1"/>
          </a:p>
        </p:txBody>
      </p:sp>
    </p:spTree>
    <p:extLst>
      <p:ext uri="{BB962C8B-B14F-4D97-AF65-F5344CB8AC3E}">
        <p14:creationId xmlns:p14="http://schemas.microsoft.com/office/powerpoint/2010/main" val="102067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E5578-75B5-9BDB-1A8B-8DBC1CBC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C79CED-A0DC-2127-5215-232E01420727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Back End: Ferramentas e Tecnologias (Acesso a Dados)</a:t>
            </a:r>
            <a:endParaRPr lang="pt-PT" err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C181AD-EB29-B3E9-7109-3BB8AD964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94" y="1120588"/>
            <a:ext cx="2190649" cy="21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P.NET MVC (100 Videos &amp; Slides - 18 Hours 6 Minutes) - Pragim Tech">
            <a:extLst>
              <a:ext uri="{FF2B5EF4-FFF2-40B4-BE49-F238E27FC236}">
                <a16:creationId xmlns:a16="http://schemas.microsoft.com/office/drawing/2014/main" id="{59962947-7DD9-528A-1676-55C57632C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0" t="20762" r="22340" b="19632"/>
          <a:stretch/>
        </p:blipFill>
        <p:spPr bwMode="auto">
          <a:xfrm>
            <a:off x="678515" y="4188357"/>
            <a:ext cx="3202427" cy="21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 Entity Framework Core still the way to go for your data needs? -  OnMSFT.com">
            <a:extLst>
              <a:ext uri="{FF2B5EF4-FFF2-40B4-BE49-F238E27FC236}">
                <a16:creationId xmlns:a16="http://schemas.microsoft.com/office/drawing/2014/main" id="{B4464C68-33C7-0CDD-1C3D-258B426F5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6" t="18990" r="20803" b="13074"/>
          <a:stretch/>
        </p:blipFill>
        <p:spPr bwMode="auto">
          <a:xfrm>
            <a:off x="8641373" y="1160848"/>
            <a:ext cx="2669309" cy="226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B9E0244-9F5C-C5EA-D09F-69246872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22" y="4021690"/>
            <a:ext cx="2654160" cy="215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64F2A-29E2-31E8-1F1D-3994FDA97BE1}"/>
              </a:ext>
            </a:extLst>
          </p:cNvPr>
          <p:cNvSpPr txBox="1"/>
          <p:nvPr/>
        </p:nvSpPr>
        <p:spPr>
          <a:xfrm>
            <a:off x="1849989" y="3522581"/>
            <a:ext cx="687024" cy="454432"/>
          </a:xfrm>
          <a:custGeom>
            <a:avLst/>
            <a:gdLst>
              <a:gd name="connsiteX0" fmla="*/ 0 w 687024"/>
              <a:gd name="connsiteY0" fmla="*/ 227216 h 454432"/>
              <a:gd name="connsiteX1" fmla="*/ 227216 w 687024"/>
              <a:gd name="connsiteY1" fmla="*/ 0 h 454432"/>
              <a:gd name="connsiteX2" fmla="*/ 459808 w 687024"/>
              <a:gd name="connsiteY2" fmla="*/ 0 h 454432"/>
              <a:gd name="connsiteX3" fmla="*/ 687024 w 687024"/>
              <a:gd name="connsiteY3" fmla="*/ 227216 h 454432"/>
              <a:gd name="connsiteX4" fmla="*/ 687024 w 687024"/>
              <a:gd name="connsiteY4" fmla="*/ 227216 h 454432"/>
              <a:gd name="connsiteX5" fmla="*/ 459808 w 687024"/>
              <a:gd name="connsiteY5" fmla="*/ 454432 h 454432"/>
              <a:gd name="connsiteX6" fmla="*/ 227216 w 687024"/>
              <a:gd name="connsiteY6" fmla="*/ 454432 h 454432"/>
              <a:gd name="connsiteX7" fmla="*/ 0 w 687024"/>
              <a:gd name="connsiteY7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024" h="454432" fill="none" extrusionOk="0">
                <a:moveTo>
                  <a:pt x="0" y="227216"/>
                </a:moveTo>
                <a:cubicBezTo>
                  <a:pt x="10507" y="112186"/>
                  <a:pt x="120357" y="14461"/>
                  <a:pt x="227216" y="0"/>
                </a:cubicBezTo>
                <a:cubicBezTo>
                  <a:pt x="297942" y="-21658"/>
                  <a:pt x="411333" y="24404"/>
                  <a:pt x="459808" y="0"/>
                </a:cubicBezTo>
                <a:cubicBezTo>
                  <a:pt x="591380" y="-1684"/>
                  <a:pt x="656041" y="86783"/>
                  <a:pt x="687024" y="227216"/>
                </a:cubicBezTo>
                <a:lnTo>
                  <a:pt x="687024" y="227216"/>
                </a:lnTo>
                <a:cubicBezTo>
                  <a:pt x="681571" y="353121"/>
                  <a:pt x="614330" y="472008"/>
                  <a:pt x="459808" y="454432"/>
                </a:cubicBezTo>
                <a:cubicBezTo>
                  <a:pt x="394877" y="472298"/>
                  <a:pt x="289492" y="434594"/>
                  <a:pt x="227216" y="454432"/>
                </a:cubicBezTo>
                <a:cubicBezTo>
                  <a:pt x="109568" y="453930"/>
                  <a:pt x="-23197" y="354463"/>
                  <a:pt x="0" y="227216"/>
                </a:cubicBezTo>
                <a:close/>
              </a:path>
              <a:path w="687024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297045" y="-2699"/>
                  <a:pt x="396314" y="14240"/>
                  <a:pt x="459808" y="0"/>
                </a:cubicBezTo>
                <a:cubicBezTo>
                  <a:pt x="590250" y="16347"/>
                  <a:pt x="684027" y="98517"/>
                  <a:pt x="687024" y="227216"/>
                </a:cubicBezTo>
                <a:lnTo>
                  <a:pt x="687024" y="227216"/>
                </a:lnTo>
                <a:cubicBezTo>
                  <a:pt x="697884" y="337517"/>
                  <a:pt x="602187" y="423102"/>
                  <a:pt x="459808" y="454432"/>
                </a:cubicBezTo>
                <a:cubicBezTo>
                  <a:pt x="403266" y="479434"/>
                  <a:pt x="305545" y="449927"/>
                  <a:pt x="227216" y="454432"/>
                </a:cubicBezTo>
                <a:cubicBezTo>
                  <a:pt x="106712" y="464393"/>
                  <a:pt x="32873" y="341124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vs</a:t>
            </a:r>
            <a:endParaRPr lang="en-GB" sz="1500" b="1" i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7E284-EF3B-FF1A-6931-A70E1B8AA8F1}"/>
              </a:ext>
            </a:extLst>
          </p:cNvPr>
          <p:cNvSpPr txBox="1"/>
          <p:nvPr/>
        </p:nvSpPr>
        <p:spPr>
          <a:xfrm>
            <a:off x="9640090" y="3464083"/>
            <a:ext cx="687024" cy="454432"/>
          </a:xfrm>
          <a:custGeom>
            <a:avLst/>
            <a:gdLst>
              <a:gd name="connsiteX0" fmla="*/ 0 w 687024"/>
              <a:gd name="connsiteY0" fmla="*/ 227216 h 454432"/>
              <a:gd name="connsiteX1" fmla="*/ 227216 w 687024"/>
              <a:gd name="connsiteY1" fmla="*/ 0 h 454432"/>
              <a:gd name="connsiteX2" fmla="*/ 459808 w 687024"/>
              <a:gd name="connsiteY2" fmla="*/ 0 h 454432"/>
              <a:gd name="connsiteX3" fmla="*/ 687024 w 687024"/>
              <a:gd name="connsiteY3" fmla="*/ 227216 h 454432"/>
              <a:gd name="connsiteX4" fmla="*/ 687024 w 687024"/>
              <a:gd name="connsiteY4" fmla="*/ 227216 h 454432"/>
              <a:gd name="connsiteX5" fmla="*/ 459808 w 687024"/>
              <a:gd name="connsiteY5" fmla="*/ 454432 h 454432"/>
              <a:gd name="connsiteX6" fmla="*/ 227216 w 687024"/>
              <a:gd name="connsiteY6" fmla="*/ 454432 h 454432"/>
              <a:gd name="connsiteX7" fmla="*/ 0 w 687024"/>
              <a:gd name="connsiteY7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024" h="454432" fill="none" extrusionOk="0">
                <a:moveTo>
                  <a:pt x="0" y="227216"/>
                </a:moveTo>
                <a:cubicBezTo>
                  <a:pt x="10507" y="112186"/>
                  <a:pt x="120357" y="14461"/>
                  <a:pt x="227216" y="0"/>
                </a:cubicBezTo>
                <a:cubicBezTo>
                  <a:pt x="297942" y="-21658"/>
                  <a:pt x="411333" y="24404"/>
                  <a:pt x="459808" y="0"/>
                </a:cubicBezTo>
                <a:cubicBezTo>
                  <a:pt x="591380" y="-1684"/>
                  <a:pt x="656041" y="86783"/>
                  <a:pt x="687024" y="227216"/>
                </a:cubicBezTo>
                <a:lnTo>
                  <a:pt x="687024" y="227216"/>
                </a:lnTo>
                <a:cubicBezTo>
                  <a:pt x="681571" y="353121"/>
                  <a:pt x="614330" y="472008"/>
                  <a:pt x="459808" y="454432"/>
                </a:cubicBezTo>
                <a:cubicBezTo>
                  <a:pt x="394877" y="472298"/>
                  <a:pt x="289492" y="434594"/>
                  <a:pt x="227216" y="454432"/>
                </a:cubicBezTo>
                <a:cubicBezTo>
                  <a:pt x="109568" y="453930"/>
                  <a:pt x="-23197" y="354463"/>
                  <a:pt x="0" y="227216"/>
                </a:cubicBezTo>
                <a:close/>
              </a:path>
              <a:path w="687024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297045" y="-2699"/>
                  <a:pt x="396314" y="14240"/>
                  <a:pt x="459808" y="0"/>
                </a:cubicBezTo>
                <a:cubicBezTo>
                  <a:pt x="590250" y="16347"/>
                  <a:pt x="684027" y="98517"/>
                  <a:pt x="687024" y="227216"/>
                </a:cubicBezTo>
                <a:lnTo>
                  <a:pt x="687024" y="227216"/>
                </a:lnTo>
                <a:cubicBezTo>
                  <a:pt x="697884" y="337517"/>
                  <a:pt x="602187" y="423102"/>
                  <a:pt x="459808" y="454432"/>
                </a:cubicBezTo>
                <a:cubicBezTo>
                  <a:pt x="403266" y="479434"/>
                  <a:pt x="305545" y="449927"/>
                  <a:pt x="227216" y="454432"/>
                </a:cubicBezTo>
                <a:cubicBezTo>
                  <a:pt x="106712" y="464393"/>
                  <a:pt x="32873" y="341124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vs</a:t>
            </a:r>
            <a:endParaRPr lang="en-GB" sz="1500" b="1" i="1">
              <a:solidFill>
                <a:schemeClr val="bg1"/>
              </a:solidFill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E693170B-1523-0243-F4BB-0CC424B9068F}"/>
              </a:ext>
            </a:extLst>
          </p:cNvPr>
          <p:cNvSpPr/>
          <p:nvPr/>
        </p:nvSpPr>
        <p:spPr>
          <a:xfrm>
            <a:off x="-2453663" y="798286"/>
            <a:ext cx="9247120" cy="6328228"/>
          </a:xfrm>
          <a:prstGeom prst="trapezoid">
            <a:avLst>
              <a:gd name="adj" fmla="val 2569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ABDFD-DB2B-39AB-1941-7554C6C8B892}"/>
              </a:ext>
            </a:extLst>
          </p:cNvPr>
          <p:cNvSpPr txBox="1"/>
          <p:nvPr/>
        </p:nvSpPr>
        <p:spPr>
          <a:xfrm>
            <a:off x="425294" y="1329695"/>
            <a:ext cx="7299695" cy="1477328"/>
          </a:xfrm>
          <a:custGeom>
            <a:avLst/>
            <a:gdLst>
              <a:gd name="connsiteX0" fmla="*/ 0 w 7299695"/>
              <a:gd name="connsiteY0" fmla="*/ 0 h 1477328"/>
              <a:gd name="connsiteX1" fmla="*/ 736606 w 7299695"/>
              <a:gd name="connsiteY1" fmla="*/ 0 h 1477328"/>
              <a:gd name="connsiteX2" fmla="*/ 1181223 w 7299695"/>
              <a:gd name="connsiteY2" fmla="*/ 0 h 1477328"/>
              <a:gd name="connsiteX3" fmla="*/ 1698838 w 7299695"/>
              <a:gd name="connsiteY3" fmla="*/ 0 h 1477328"/>
              <a:gd name="connsiteX4" fmla="*/ 2143456 w 7299695"/>
              <a:gd name="connsiteY4" fmla="*/ 0 h 1477328"/>
              <a:gd name="connsiteX5" fmla="*/ 2661071 w 7299695"/>
              <a:gd name="connsiteY5" fmla="*/ 0 h 1477328"/>
              <a:gd name="connsiteX6" fmla="*/ 3324679 w 7299695"/>
              <a:gd name="connsiteY6" fmla="*/ 0 h 1477328"/>
              <a:gd name="connsiteX7" fmla="*/ 3915291 w 7299695"/>
              <a:gd name="connsiteY7" fmla="*/ 0 h 1477328"/>
              <a:gd name="connsiteX8" fmla="*/ 4724893 w 7299695"/>
              <a:gd name="connsiteY8" fmla="*/ 0 h 1477328"/>
              <a:gd name="connsiteX9" fmla="*/ 5388502 w 7299695"/>
              <a:gd name="connsiteY9" fmla="*/ 0 h 1477328"/>
              <a:gd name="connsiteX10" fmla="*/ 6052111 w 7299695"/>
              <a:gd name="connsiteY10" fmla="*/ 0 h 1477328"/>
              <a:gd name="connsiteX11" fmla="*/ 6496729 w 7299695"/>
              <a:gd name="connsiteY11" fmla="*/ 0 h 1477328"/>
              <a:gd name="connsiteX12" fmla="*/ 7299695 w 7299695"/>
              <a:gd name="connsiteY12" fmla="*/ 0 h 1477328"/>
              <a:gd name="connsiteX13" fmla="*/ 7299695 w 7299695"/>
              <a:gd name="connsiteY13" fmla="*/ 477669 h 1477328"/>
              <a:gd name="connsiteX14" fmla="*/ 7299695 w 7299695"/>
              <a:gd name="connsiteY14" fmla="*/ 925792 h 1477328"/>
              <a:gd name="connsiteX15" fmla="*/ 7299695 w 7299695"/>
              <a:gd name="connsiteY15" fmla="*/ 1477328 h 1477328"/>
              <a:gd name="connsiteX16" fmla="*/ 6709083 w 7299695"/>
              <a:gd name="connsiteY16" fmla="*/ 1477328 h 1477328"/>
              <a:gd name="connsiteX17" fmla="*/ 6191469 w 7299695"/>
              <a:gd name="connsiteY17" fmla="*/ 1477328 h 1477328"/>
              <a:gd name="connsiteX18" fmla="*/ 5381866 w 7299695"/>
              <a:gd name="connsiteY18" fmla="*/ 1477328 h 1477328"/>
              <a:gd name="connsiteX19" fmla="*/ 4937248 w 7299695"/>
              <a:gd name="connsiteY19" fmla="*/ 1477328 h 1477328"/>
              <a:gd name="connsiteX20" fmla="*/ 4127646 w 7299695"/>
              <a:gd name="connsiteY20" fmla="*/ 1477328 h 1477328"/>
              <a:gd name="connsiteX21" fmla="*/ 3610031 w 7299695"/>
              <a:gd name="connsiteY21" fmla="*/ 1477328 h 1477328"/>
              <a:gd name="connsiteX22" fmla="*/ 2946422 w 7299695"/>
              <a:gd name="connsiteY22" fmla="*/ 1477328 h 1477328"/>
              <a:gd name="connsiteX23" fmla="*/ 2209817 w 7299695"/>
              <a:gd name="connsiteY23" fmla="*/ 1477328 h 1477328"/>
              <a:gd name="connsiteX24" fmla="*/ 1400214 w 7299695"/>
              <a:gd name="connsiteY24" fmla="*/ 1477328 h 1477328"/>
              <a:gd name="connsiteX25" fmla="*/ 882599 w 7299695"/>
              <a:gd name="connsiteY25" fmla="*/ 1477328 h 1477328"/>
              <a:gd name="connsiteX26" fmla="*/ 0 w 7299695"/>
              <a:gd name="connsiteY26" fmla="*/ 1477328 h 1477328"/>
              <a:gd name="connsiteX27" fmla="*/ 0 w 7299695"/>
              <a:gd name="connsiteY27" fmla="*/ 1014432 h 1477328"/>
              <a:gd name="connsiteX28" fmla="*/ 0 w 7299695"/>
              <a:gd name="connsiteY28" fmla="*/ 492443 h 1477328"/>
              <a:gd name="connsiteX29" fmla="*/ 0 w 7299695"/>
              <a:gd name="connsiteY29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99695" h="1477328" fill="none" extrusionOk="0">
                <a:moveTo>
                  <a:pt x="0" y="0"/>
                </a:moveTo>
                <a:cubicBezTo>
                  <a:pt x="314395" y="-9789"/>
                  <a:pt x="440054" y="-9274"/>
                  <a:pt x="736606" y="0"/>
                </a:cubicBezTo>
                <a:cubicBezTo>
                  <a:pt x="1033158" y="9274"/>
                  <a:pt x="991853" y="21962"/>
                  <a:pt x="1181223" y="0"/>
                </a:cubicBezTo>
                <a:cubicBezTo>
                  <a:pt x="1370593" y="-21962"/>
                  <a:pt x="1548820" y="-24837"/>
                  <a:pt x="1698838" y="0"/>
                </a:cubicBezTo>
                <a:cubicBezTo>
                  <a:pt x="1848857" y="24837"/>
                  <a:pt x="2027653" y="21335"/>
                  <a:pt x="2143456" y="0"/>
                </a:cubicBezTo>
                <a:cubicBezTo>
                  <a:pt x="2259259" y="-21335"/>
                  <a:pt x="2429150" y="12272"/>
                  <a:pt x="2661071" y="0"/>
                </a:cubicBezTo>
                <a:cubicBezTo>
                  <a:pt x="2892993" y="-12272"/>
                  <a:pt x="3041942" y="-13397"/>
                  <a:pt x="3324679" y="0"/>
                </a:cubicBezTo>
                <a:cubicBezTo>
                  <a:pt x="3607416" y="13397"/>
                  <a:pt x="3695947" y="-16293"/>
                  <a:pt x="3915291" y="0"/>
                </a:cubicBezTo>
                <a:cubicBezTo>
                  <a:pt x="4134635" y="16293"/>
                  <a:pt x="4463208" y="13855"/>
                  <a:pt x="4724893" y="0"/>
                </a:cubicBezTo>
                <a:cubicBezTo>
                  <a:pt x="4986578" y="-13855"/>
                  <a:pt x="5240887" y="6434"/>
                  <a:pt x="5388502" y="0"/>
                </a:cubicBezTo>
                <a:cubicBezTo>
                  <a:pt x="5536117" y="-6434"/>
                  <a:pt x="5858629" y="6317"/>
                  <a:pt x="6052111" y="0"/>
                </a:cubicBezTo>
                <a:cubicBezTo>
                  <a:pt x="6245593" y="-6317"/>
                  <a:pt x="6338612" y="-9379"/>
                  <a:pt x="6496729" y="0"/>
                </a:cubicBezTo>
                <a:cubicBezTo>
                  <a:pt x="6654846" y="9379"/>
                  <a:pt x="7125099" y="-34484"/>
                  <a:pt x="7299695" y="0"/>
                </a:cubicBezTo>
                <a:cubicBezTo>
                  <a:pt x="7281897" y="193010"/>
                  <a:pt x="7322186" y="364557"/>
                  <a:pt x="7299695" y="477669"/>
                </a:cubicBezTo>
                <a:cubicBezTo>
                  <a:pt x="7277204" y="590781"/>
                  <a:pt x="7292224" y="785616"/>
                  <a:pt x="7299695" y="925792"/>
                </a:cubicBezTo>
                <a:cubicBezTo>
                  <a:pt x="7307166" y="1065968"/>
                  <a:pt x="7283541" y="1268643"/>
                  <a:pt x="7299695" y="1477328"/>
                </a:cubicBezTo>
                <a:cubicBezTo>
                  <a:pt x="7090352" y="1452201"/>
                  <a:pt x="6973973" y="1466878"/>
                  <a:pt x="6709083" y="1477328"/>
                </a:cubicBezTo>
                <a:cubicBezTo>
                  <a:pt x="6444193" y="1487778"/>
                  <a:pt x="6321210" y="1490106"/>
                  <a:pt x="6191469" y="1477328"/>
                </a:cubicBezTo>
                <a:cubicBezTo>
                  <a:pt x="6061728" y="1464550"/>
                  <a:pt x="5598891" y="1470278"/>
                  <a:pt x="5381866" y="1477328"/>
                </a:cubicBezTo>
                <a:cubicBezTo>
                  <a:pt x="5164841" y="1484378"/>
                  <a:pt x="5111146" y="1486095"/>
                  <a:pt x="4937248" y="1477328"/>
                </a:cubicBezTo>
                <a:cubicBezTo>
                  <a:pt x="4763350" y="1468561"/>
                  <a:pt x="4474434" y="1515911"/>
                  <a:pt x="4127646" y="1477328"/>
                </a:cubicBezTo>
                <a:cubicBezTo>
                  <a:pt x="3780858" y="1438745"/>
                  <a:pt x="3811065" y="1478667"/>
                  <a:pt x="3610031" y="1477328"/>
                </a:cubicBezTo>
                <a:cubicBezTo>
                  <a:pt x="3408997" y="1475989"/>
                  <a:pt x="3265468" y="1470705"/>
                  <a:pt x="2946422" y="1477328"/>
                </a:cubicBezTo>
                <a:cubicBezTo>
                  <a:pt x="2627376" y="1483951"/>
                  <a:pt x="2445647" y="1511359"/>
                  <a:pt x="2209817" y="1477328"/>
                </a:cubicBezTo>
                <a:cubicBezTo>
                  <a:pt x="1973988" y="1443297"/>
                  <a:pt x="1674203" y="1443097"/>
                  <a:pt x="1400214" y="1477328"/>
                </a:cubicBezTo>
                <a:cubicBezTo>
                  <a:pt x="1126225" y="1511559"/>
                  <a:pt x="1051285" y="1479363"/>
                  <a:pt x="882599" y="1477328"/>
                </a:cubicBezTo>
                <a:cubicBezTo>
                  <a:pt x="713914" y="1475293"/>
                  <a:pt x="277622" y="1513053"/>
                  <a:pt x="0" y="1477328"/>
                </a:cubicBezTo>
                <a:cubicBezTo>
                  <a:pt x="-19700" y="1334488"/>
                  <a:pt x="20758" y="1194608"/>
                  <a:pt x="0" y="1014432"/>
                </a:cubicBezTo>
                <a:cubicBezTo>
                  <a:pt x="-20758" y="834256"/>
                  <a:pt x="2272" y="631826"/>
                  <a:pt x="0" y="492443"/>
                </a:cubicBezTo>
                <a:cubicBezTo>
                  <a:pt x="-2272" y="353060"/>
                  <a:pt x="-23909" y="234462"/>
                  <a:pt x="0" y="0"/>
                </a:cubicBezTo>
                <a:close/>
              </a:path>
              <a:path w="7299695" h="1477328" stroke="0" extrusionOk="0">
                <a:moveTo>
                  <a:pt x="0" y="0"/>
                </a:moveTo>
                <a:cubicBezTo>
                  <a:pt x="147216" y="24482"/>
                  <a:pt x="298539" y="-7926"/>
                  <a:pt x="517615" y="0"/>
                </a:cubicBezTo>
                <a:cubicBezTo>
                  <a:pt x="736692" y="7926"/>
                  <a:pt x="902292" y="22392"/>
                  <a:pt x="1108226" y="0"/>
                </a:cubicBezTo>
                <a:cubicBezTo>
                  <a:pt x="1314160" y="-22392"/>
                  <a:pt x="1386764" y="-12269"/>
                  <a:pt x="1552844" y="0"/>
                </a:cubicBezTo>
                <a:cubicBezTo>
                  <a:pt x="1718924" y="12269"/>
                  <a:pt x="2042989" y="-7768"/>
                  <a:pt x="2216453" y="0"/>
                </a:cubicBezTo>
                <a:cubicBezTo>
                  <a:pt x="2389917" y="7768"/>
                  <a:pt x="2464041" y="-20366"/>
                  <a:pt x="2661071" y="0"/>
                </a:cubicBezTo>
                <a:cubicBezTo>
                  <a:pt x="2858101" y="20366"/>
                  <a:pt x="3045048" y="-21954"/>
                  <a:pt x="3397676" y="0"/>
                </a:cubicBezTo>
                <a:cubicBezTo>
                  <a:pt x="3750305" y="21954"/>
                  <a:pt x="3758264" y="-13919"/>
                  <a:pt x="4061285" y="0"/>
                </a:cubicBezTo>
                <a:cubicBezTo>
                  <a:pt x="4364306" y="13919"/>
                  <a:pt x="4382428" y="-1594"/>
                  <a:pt x="4578900" y="0"/>
                </a:cubicBezTo>
                <a:cubicBezTo>
                  <a:pt x="4775372" y="1594"/>
                  <a:pt x="5043088" y="-2477"/>
                  <a:pt x="5169511" y="0"/>
                </a:cubicBezTo>
                <a:cubicBezTo>
                  <a:pt x="5295934" y="2477"/>
                  <a:pt x="5633825" y="-21176"/>
                  <a:pt x="5906117" y="0"/>
                </a:cubicBezTo>
                <a:cubicBezTo>
                  <a:pt x="6178409" y="21176"/>
                  <a:pt x="6219014" y="828"/>
                  <a:pt x="6350735" y="0"/>
                </a:cubicBezTo>
                <a:cubicBezTo>
                  <a:pt x="6482456" y="-828"/>
                  <a:pt x="7018442" y="-34507"/>
                  <a:pt x="7299695" y="0"/>
                </a:cubicBezTo>
                <a:cubicBezTo>
                  <a:pt x="7292282" y="227965"/>
                  <a:pt x="7296624" y="308877"/>
                  <a:pt x="7299695" y="507216"/>
                </a:cubicBezTo>
                <a:cubicBezTo>
                  <a:pt x="7302766" y="705555"/>
                  <a:pt x="7315366" y="880424"/>
                  <a:pt x="7299695" y="1014432"/>
                </a:cubicBezTo>
                <a:cubicBezTo>
                  <a:pt x="7284024" y="1148440"/>
                  <a:pt x="7294052" y="1335759"/>
                  <a:pt x="7299695" y="1477328"/>
                </a:cubicBezTo>
                <a:cubicBezTo>
                  <a:pt x="7075802" y="1475650"/>
                  <a:pt x="6928645" y="1503629"/>
                  <a:pt x="6636086" y="1477328"/>
                </a:cubicBezTo>
                <a:cubicBezTo>
                  <a:pt x="6343527" y="1451027"/>
                  <a:pt x="6202788" y="1440830"/>
                  <a:pt x="5899481" y="1477328"/>
                </a:cubicBezTo>
                <a:cubicBezTo>
                  <a:pt x="5596174" y="1513826"/>
                  <a:pt x="5623503" y="1452637"/>
                  <a:pt x="5381866" y="1477328"/>
                </a:cubicBezTo>
                <a:cubicBezTo>
                  <a:pt x="5140230" y="1502019"/>
                  <a:pt x="4942910" y="1482008"/>
                  <a:pt x="4791254" y="1477328"/>
                </a:cubicBezTo>
                <a:cubicBezTo>
                  <a:pt x="4639598" y="1472648"/>
                  <a:pt x="4444799" y="1496969"/>
                  <a:pt x="4127646" y="1477328"/>
                </a:cubicBezTo>
                <a:cubicBezTo>
                  <a:pt x="3810493" y="1457687"/>
                  <a:pt x="3620775" y="1457355"/>
                  <a:pt x="3464037" y="1477328"/>
                </a:cubicBezTo>
                <a:cubicBezTo>
                  <a:pt x="3307299" y="1497301"/>
                  <a:pt x="3082143" y="1509146"/>
                  <a:pt x="2800428" y="1477328"/>
                </a:cubicBezTo>
                <a:cubicBezTo>
                  <a:pt x="2518713" y="1445510"/>
                  <a:pt x="2490577" y="1499368"/>
                  <a:pt x="2355811" y="1477328"/>
                </a:cubicBezTo>
                <a:cubicBezTo>
                  <a:pt x="2221045" y="1455288"/>
                  <a:pt x="1862515" y="1510480"/>
                  <a:pt x="1619205" y="1477328"/>
                </a:cubicBezTo>
                <a:cubicBezTo>
                  <a:pt x="1375895" y="1444176"/>
                  <a:pt x="1306898" y="1473285"/>
                  <a:pt x="1028593" y="1477328"/>
                </a:cubicBezTo>
                <a:cubicBezTo>
                  <a:pt x="750288" y="1481371"/>
                  <a:pt x="714192" y="1456484"/>
                  <a:pt x="583976" y="1477328"/>
                </a:cubicBezTo>
                <a:cubicBezTo>
                  <a:pt x="453760" y="1498172"/>
                  <a:pt x="223580" y="1494279"/>
                  <a:pt x="0" y="1477328"/>
                </a:cubicBezTo>
                <a:cubicBezTo>
                  <a:pt x="16959" y="1381384"/>
                  <a:pt x="-5961" y="1217453"/>
                  <a:pt x="0" y="999659"/>
                </a:cubicBezTo>
                <a:cubicBezTo>
                  <a:pt x="5961" y="781865"/>
                  <a:pt x="-13364" y="722463"/>
                  <a:pt x="0" y="507216"/>
                </a:cubicBezTo>
                <a:cubicBezTo>
                  <a:pt x="13364" y="291969"/>
                  <a:pt x="-21329" y="18020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ea typeface="+mn-lt"/>
                <a:cs typeface="+mn-lt"/>
              </a:rPr>
              <a:t>Entity Framework</a:t>
            </a:r>
            <a:endParaRPr lang="pt-PT"/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Automaticamente infere modelos desde BD ou vice versa…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…não muito útil por já termos domínio definido!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Implementa fachada para com BD, sem </a:t>
            </a:r>
            <a:r>
              <a:rPr lang="en-GB" i="1">
                <a:solidFill>
                  <a:srgbClr val="000000"/>
                </a:solidFill>
                <a:ea typeface="+mn-lt"/>
                <a:cs typeface="+mn-lt"/>
              </a:rPr>
              <a:t>queries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 SQL…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…mais uma abstração para aprender?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E625277-4E06-C8EB-8074-1A6421CE7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033" y="397701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FB93E-F5D6-7D25-073F-57D1010FB3CB}"/>
              </a:ext>
            </a:extLst>
          </p:cNvPr>
          <p:cNvSpPr txBox="1"/>
          <p:nvPr/>
        </p:nvSpPr>
        <p:spPr>
          <a:xfrm>
            <a:off x="458423" y="3842646"/>
            <a:ext cx="7299695" cy="1754326"/>
          </a:xfrm>
          <a:custGeom>
            <a:avLst/>
            <a:gdLst>
              <a:gd name="connsiteX0" fmla="*/ 0 w 7299695"/>
              <a:gd name="connsiteY0" fmla="*/ 0 h 1754326"/>
              <a:gd name="connsiteX1" fmla="*/ 736606 w 7299695"/>
              <a:gd name="connsiteY1" fmla="*/ 0 h 1754326"/>
              <a:gd name="connsiteX2" fmla="*/ 1181223 w 7299695"/>
              <a:gd name="connsiteY2" fmla="*/ 0 h 1754326"/>
              <a:gd name="connsiteX3" fmla="*/ 1698838 w 7299695"/>
              <a:gd name="connsiteY3" fmla="*/ 0 h 1754326"/>
              <a:gd name="connsiteX4" fmla="*/ 2143456 w 7299695"/>
              <a:gd name="connsiteY4" fmla="*/ 0 h 1754326"/>
              <a:gd name="connsiteX5" fmla="*/ 2661071 w 7299695"/>
              <a:gd name="connsiteY5" fmla="*/ 0 h 1754326"/>
              <a:gd name="connsiteX6" fmla="*/ 3324679 w 7299695"/>
              <a:gd name="connsiteY6" fmla="*/ 0 h 1754326"/>
              <a:gd name="connsiteX7" fmla="*/ 3915291 w 7299695"/>
              <a:gd name="connsiteY7" fmla="*/ 0 h 1754326"/>
              <a:gd name="connsiteX8" fmla="*/ 4724893 w 7299695"/>
              <a:gd name="connsiteY8" fmla="*/ 0 h 1754326"/>
              <a:gd name="connsiteX9" fmla="*/ 5388502 w 7299695"/>
              <a:gd name="connsiteY9" fmla="*/ 0 h 1754326"/>
              <a:gd name="connsiteX10" fmla="*/ 6052111 w 7299695"/>
              <a:gd name="connsiteY10" fmla="*/ 0 h 1754326"/>
              <a:gd name="connsiteX11" fmla="*/ 6496729 w 7299695"/>
              <a:gd name="connsiteY11" fmla="*/ 0 h 1754326"/>
              <a:gd name="connsiteX12" fmla="*/ 7299695 w 7299695"/>
              <a:gd name="connsiteY12" fmla="*/ 0 h 1754326"/>
              <a:gd name="connsiteX13" fmla="*/ 7299695 w 7299695"/>
              <a:gd name="connsiteY13" fmla="*/ 567232 h 1754326"/>
              <a:gd name="connsiteX14" fmla="*/ 7299695 w 7299695"/>
              <a:gd name="connsiteY14" fmla="*/ 1099378 h 1754326"/>
              <a:gd name="connsiteX15" fmla="*/ 7299695 w 7299695"/>
              <a:gd name="connsiteY15" fmla="*/ 1754326 h 1754326"/>
              <a:gd name="connsiteX16" fmla="*/ 6709083 w 7299695"/>
              <a:gd name="connsiteY16" fmla="*/ 1754326 h 1754326"/>
              <a:gd name="connsiteX17" fmla="*/ 6191469 w 7299695"/>
              <a:gd name="connsiteY17" fmla="*/ 1754326 h 1754326"/>
              <a:gd name="connsiteX18" fmla="*/ 5381866 w 7299695"/>
              <a:gd name="connsiteY18" fmla="*/ 1754326 h 1754326"/>
              <a:gd name="connsiteX19" fmla="*/ 4937248 w 7299695"/>
              <a:gd name="connsiteY19" fmla="*/ 1754326 h 1754326"/>
              <a:gd name="connsiteX20" fmla="*/ 4127646 w 7299695"/>
              <a:gd name="connsiteY20" fmla="*/ 1754326 h 1754326"/>
              <a:gd name="connsiteX21" fmla="*/ 3610031 w 7299695"/>
              <a:gd name="connsiteY21" fmla="*/ 1754326 h 1754326"/>
              <a:gd name="connsiteX22" fmla="*/ 2946422 w 7299695"/>
              <a:gd name="connsiteY22" fmla="*/ 1754326 h 1754326"/>
              <a:gd name="connsiteX23" fmla="*/ 2209817 w 7299695"/>
              <a:gd name="connsiteY23" fmla="*/ 1754326 h 1754326"/>
              <a:gd name="connsiteX24" fmla="*/ 1400214 w 7299695"/>
              <a:gd name="connsiteY24" fmla="*/ 1754326 h 1754326"/>
              <a:gd name="connsiteX25" fmla="*/ 882599 w 7299695"/>
              <a:gd name="connsiteY25" fmla="*/ 1754326 h 1754326"/>
              <a:gd name="connsiteX26" fmla="*/ 0 w 7299695"/>
              <a:gd name="connsiteY26" fmla="*/ 1754326 h 1754326"/>
              <a:gd name="connsiteX27" fmla="*/ 0 w 7299695"/>
              <a:gd name="connsiteY27" fmla="*/ 1204637 h 1754326"/>
              <a:gd name="connsiteX28" fmla="*/ 0 w 7299695"/>
              <a:gd name="connsiteY28" fmla="*/ 584775 h 1754326"/>
              <a:gd name="connsiteX29" fmla="*/ 0 w 7299695"/>
              <a:gd name="connsiteY29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99695" h="1754326" fill="none" extrusionOk="0">
                <a:moveTo>
                  <a:pt x="0" y="0"/>
                </a:moveTo>
                <a:cubicBezTo>
                  <a:pt x="314395" y="-9789"/>
                  <a:pt x="440054" y="-9274"/>
                  <a:pt x="736606" y="0"/>
                </a:cubicBezTo>
                <a:cubicBezTo>
                  <a:pt x="1033158" y="9274"/>
                  <a:pt x="991853" y="21962"/>
                  <a:pt x="1181223" y="0"/>
                </a:cubicBezTo>
                <a:cubicBezTo>
                  <a:pt x="1370593" y="-21962"/>
                  <a:pt x="1548820" y="-24837"/>
                  <a:pt x="1698838" y="0"/>
                </a:cubicBezTo>
                <a:cubicBezTo>
                  <a:pt x="1848857" y="24837"/>
                  <a:pt x="2027653" y="21335"/>
                  <a:pt x="2143456" y="0"/>
                </a:cubicBezTo>
                <a:cubicBezTo>
                  <a:pt x="2259259" y="-21335"/>
                  <a:pt x="2429150" y="12272"/>
                  <a:pt x="2661071" y="0"/>
                </a:cubicBezTo>
                <a:cubicBezTo>
                  <a:pt x="2892993" y="-12272"/>
                  <a:pt x="3041942" y="-13397"/>
                  <a:pt x="3324679" y="0"/>
                </a:cubicBezTo>
                <a:cubicBezTo>
                  <a:pt x="3607416" y="13397"/>
                  <a:pt x="3695947" y="-16293"/>
                  <a:pt x="3915291" y="0"/>
                </a:cubicBezTo>
                <a:cubicBezTo>
                  <a:pt x="4134635" y="16293"/>
                  <a:pt x="4463208" y="13855"/>
                  <a:pt x="4724893" y="0"/>
                </a:cubicBezTo>
                <a:cubicBezTo>
                  <a:pt x="4986578" y="-13855"/>
                  <a:pt x="5240887" y="6434"/>
                  <a:pt x="5388502" y="0"/>
                </a:cubicBezTo>
                <a:cubicBezTo>
                  <a:pt x="5536117" y="-6434"/>
                  <a:pt x="5858629" y="6317"/>
                  <a:pt x="6052111" y="0"/>
                </a:cubicBezTo>
                <a:cubicBezTo>
                  <a:pt x="6245593" y="-6317"/>
                  <a:pt x="6338612" y="-9379"/>
                  <a:pt x="6496729" y="0"/>
                </a:cubicBezTo>
                <a:cubicBezTo>
                  <a:pt x="6654846" y="9379"/>
                  <a:pt x="7125099" y="-34484"/>
                  <a:pt x="7299695" y="0"/>
                </a:cubicBezTo>
                <a:cubicBezTo>
                  <a:pt x="7322412" y="223711"/>
                  <a:pt x="7315085" y="448167"/>
                  <a:pt x="7299695" y="567232"/>
                </a:cubicBezTo>
                <a:cubicBezTo>
                  <a:pt x="7284305" y="686297"/>
                  <a:pt x="7301669" y="885554"/>
                  <a:pt x="7299695" y="1099378"/>
                </a:cubicBezTo>
                <a:cubicBezTo>
                  <a:pt x="7297721" y="1313202"/>
                  <a:pt x="7310223" y="1451591"/>
                  <a:pt x="7299695" y="1754326"/>
                </a:cubicBezTo>
                <a:cubicBezTo>
                  <a:pt x="7090352" y="1729199"/>
                  <a:pt x="6973973" y="1743876"/>
                  <a:pt x="6709083" y="1754326"/>
                </a:cubicBezTo>
                <a:cubicBezTo>
                  <a:pt x="6444193" y="1764776"/>
                  <a:pt x="6321210" y="1767104"/>
                  <a:pt x="6191469" y="1754326"/>
                </a:cubicBezTo>
                <a:cubicBezTo>
                  <a:pt x="6061728" y="1741548"/>
                  <a:pt x="5598891" y="1747276"/>
                  <a:pt x="5381866" y="1754326"/>
                </a:cubicBezTo>
                <a:cubicBezTo>
                  <a:pt x="5164841" y="1761376"/>
                  <a:pt x="5111146" y="1763093"/>
                  <a:pt x="4937248" y="1754326"/>
                </a:cubicBezTo>
                <a:cubicBezTo>
                  <a:pt x="4763350" y="1745559"/>
                  <a:pt x="4474434" y="1792909"/>
                  <a:pt x="4127646" y="1754326"/>
                </a:cubicBezTo>
                <a:cubicBezTo>
                  <a:pt x="3780858" y="1715743"/>
                  <a:pt x="3811065" y="1755665"/>
                  <a:pt x="3610031" y="1754326"/>
                </a:cubicBezTo>
                <a:cubicBezTo>
                  <a:pt x="3408997" y="1752987"/>
                  <a:pt x="3265468" y="1747703"/>
                  <a:pt x="2946422" y="1754326"/>
                </a:cubicBezTo>
                <a:cubicBezTo>
                  <a:pt x="2627376" y="1760949"/>
                  <a:pt x="2445647" y="1788357"/>
                  <a:pt x="2209817" y="1754326"/>
                </a:cubicBezTo>
                <a:cubicBezTo>
                  <a:pt x="1973988" y="1720295"/>
                  <a:pt x="1674203" y="1720095"/>
                  <a:pt x="1400214" y="1754326"/>
                </a:cubicBezTo>
                <a:cubicBezTo>
                  <a:pt x="1126225" y="1788557"/>
                  <a:pt x="1051285" y="1756361"/>
                  <a:pt x="882599" y="1754326"/>
                </a:cubicBezTo>
                <a:cubicBezTo>
                  <a:pt x="713914" y="1752291"/>
                  <a:pt x="277622" y="1790051"/>
                  <a:pt x="0" y="1754326"/>
                </a:cubicBezTo>
                <a:cubicBezTo>
                  <a:pt x="-18254" y="1512800"/>
                  <a:pt x="-15405" y="1340764"/>
                  <a:pt x="0" y="1204637"/>
                </a:cubicBezTo>
                <a:cubicBezTo>
                  <a:pt x="15405" y="1068510"/>
                  <a:pt x="13519" y="829237"/>
                  <a:pt x="0" y="584775"/>
                </a:cubicBezTo>
                <a:cubicBezTo>
                  <a:pt x="-13519" y="340313"/>
                  <a:pt x="-6795" y="186220"/>
                  <a:pt x="0" y="0"/>
                </a:cubicBezTo>
                <a:close/>
              </a:path>
              <a:path w="7299695" h="1754326" stroke="0" extrusionOk="0">
                <a:moveTo>
                  <a:pt x="0" y="0"/>
                </a:moveTo>
                <a:cubicBezTo>
                  <a:pt x="147216" y="24482"/>
                  <a:pt x="298539" y="-7926"/>
                  <a:pt x="517615" y="0"/>
                </a:cubicBezTo>
                <a:cubicBezTo>
                  <a:pt x="736692" y="7926"/>
                  <a:pt x="902292" y="22392"/>
                  <a:pt x="1108226" y="0"/>
                </a:cubicBezTo>
                <a:cubicBezTo>
                  <a:pt x="1314160" y="-22392"/>
                  <a:pt x="1386764" y="-12269"/>
                  <a:pt x="1552844" y="0"/>
                </a:cubicBezTo>
                <a:cubicBezTo>
                  <a:pt x="1718924" y="12269"/>
                  <a:pt x="2042989" y="-7768"/>
                  <a:pt x="2216453" y="0"/>
                </a:cubicBezTo>
                <a:cubicBezTo>
                  <a:pt x="2389917" y="7768"/>
                  <a:pt x="2464041" y="-20366"/>
                  <a:pt x="2661071" y="0"/>
                </a:cubicBezTo>
                <a:cubicBezTo>
                  <a:pt x="2858101" y="20366"/>
                  <a:pt x="3045048" y="-21954"/>
                  <a:pt x="3397676" y="0"/>
                </a:cubicBezTo>
                <a:cubicBezTo>
                  <a:pt x="3750305" y="21954"/>
                  <a:pt x="3758264" y="-13919"/>
                  <a:pt x="4061285" y="0"/>
                </a:cubicBezTo>
                <a:cubicBezTo>
                  <a:pt x="4364306" y="13919"/>
                  <a:pt x="4382428" y="-1594"/>
                  <a:pt x="4578900" y="0"/>
                </a:cubicBezTo>
                <a:cubicBezTo>
                  <a:pt x="4775372" y="1594"/>
                  <a:pt x="5043088" y="-2477"/>
                  <a:pt x="5169511" y="0"/>
                </a:cubicBezTo>
                <a:cubicBezTo>
                  <a:pt x="5295934" y="2477"/>
                  <a:pt x="5633825" y="-21176"/>
                  <a:pt x="5906117" y="0"/>
                </a:cubicBezTo>
                <a:cubicBezTo>
                  <a:pt x="6178409" y="21176"/>
                  <a:pt x="6219014" y="828"/>
                  <a:pt x="6350735" y="0"/>
                </a:cubicBezTo>
                <a:cubicBezTo>
                  <a:pt x="6482456" y="-828"/>
                  <a:pt x="7018442" y="-34507"/>
                  <a:pt x="7299695" y="0"/>
                </a:cubicBezTo>
                <a:cubicBezTo>
                  <a:pt x="7287526" y="231818"/>
                  <a:pt x="7285529" y="386706"/>
                  <a:pt x="7299695" y="602319"/>
                </a:cubicBezTo>
                <a:cubicBezTo>
                  <a:pt x="7313861" y="817932"/>
                  <a:pt x="7309589" y="979009"/>
                  <a:pt x="7299695" y="1204637"/>
                </a:cubicBezTo>
                <a:cubicBezTo>
                  <a:pt x="7289801" y="1430265"/>
                  <a:pt x="7309964" y="1509408"/>
                  <a:pt x="7299695" y="1754326"/>
                </a:cubicBezTo>
                <a:cubicBezTo>
                  <a:pt x="7075802" y="1752648"/>
                  <a:pt x="6928645" y="1780627"/>
                  <a:pt x="6636086" y="1754326"/>
                </a:cubicBezTo>
                <a:cubicBezTo>
                  <a:pt x="6343527" y="1728025"/>
                  <a:pt x="6202788" y="1717828"/>
                  <a:pt x="5899481" y="1754326"/>
                </a:cubicBezTo>
                <a:cubicBezTo>
                  <a:pt x="5596174" y="1790824"/>
                  <a:pt x="5623503" y="1729635"/>
                  <a:pt x="5381866" y="1754326"/>
                </a:cubicBezTo>
                <a:cubicBezTo>
                  <a:pt x="5140230" y="1779017"/>
                  <a:pt x="4942910" y="1759006"/>
                  <a:pt x="4791254" y="1754326"/>
                </a:cubicBezTo>
                <a:cubicBezTo>
                  <a:pt x="4639598" y="1749646"/>
                  <a:pt x="4444799" y="1773967"/>
                  <a:pt x="4127646" y="1754326"/>
                </a:cubicBezTo>
                <a:cubicBezTo>
                  <a:pt x="3810493" y="1734685"/>
                  <a:pt x="3620775" y="1734353"/>
                  <a:pt x="3464037" y="1754326"/>
                </a:cubicBezTo>
                <a:cubicBezTo>
                  <a:pt x="3307299" y="1774299"/>
                  <a:pt x="3082143" y="1786144"/>
                  <a:pt x="2800428" y="1754326"/>
                </a:cubicBezTo>
                <a:cubicBezTo>
                  <a:pt x="2518713" y="1722508"/>
                  <a:pt x="2490577" y="1776366"/>
                  <a:pt x="2355811" y="1754326"/>
                </a:cubicBezTo>
                <a:cubicBezTo>
                  <a:pt x="2221045" y="1732286"/>
                  <a:pt x="1862515" y="1787478"/>
                  <a:pt x="1619205" y="1754326"/>
                </a:cubicBezTo>
                <a:cubicBezTo>
                  <a:pt x="1375895" y="1721174"/>
                  <a:pt x="1306898" y="1750283"/>
                  <a:pt x="1028593" y="1754326"/>
                </a:cubicBezTo>
                <a:cubicBezTo>
                  <a:pt x="750288" y="1758369"/>
                  <a:pt x="714192" y="1733482"/>
                  <a:pt x="583976" y="1754326"/>
                </a:cubicBezTo>
                <a:cubicBezTo>
                  <a:pt x="453760" y="1775170"/>
                  <a:pt x="223580" y="1771277"/>
                  <a:pt x="0" y="1754326"/>
                </a:cubicBezTo>
                <a:cubicBezTo>
                  <a:pt x="27180" y="1621529"/>
                  <a:pt x="-1508" y="1376575"/>
                  <a:pt x="0" y="1187094"/>
                </a:cubicBezTo>
                <a:cubicBezTo>
                  <a:pt x="1508" y="997613"/>
                  <a:pt x="-25153" y="833953"/>
                  <a:pt x="0" y="602319"/>
                </a:cubicBezTo>
                <a:cubicBezTo>
                  <a:pt x="25153" y="370686"/>
                  <a:pt x="2447" y="19513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ea typeface="+mn-lt"/>
                <a:cs typeface="+mn-lt"/>
              </a:rPr>
              <a:t>MS SQL Server Management Studio</a:t>
            </a:r>
            <a:endParaRPr lang="pt-PT"/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Entity Framework gera modelos desde BD ou vice versa…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…não muito útil por já termos domínio definido!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Equipa já familiar com queries SQL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Usadas queries SQL “cruas” via MS SQL Server Management Studio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Meio mais familiar para a equipa </a:t>
            </a:r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F52FC9C-BFEB-4419-1096-24F52829A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9322" y="1611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9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8229-F8A0-0807-03A8-654A81C7B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FA3B7-B5D8-692B-B694-445D4E04FDF7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Back End: Ferramentas e Tecnologias (Lógica de Negócio)</a:t>
            </a:r>
            <a:endParaRPr lang="pt-PT" err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246A5-9E87-8B28-D613-24224FB8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94" y="1120588"/>
            <a:ext cx="2190649" cy="21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P.NET MVC (100 Videos &amp; Slides - 18 Hours 6 Minutes) - Pragim Tech">
            <a:extLst>
              <a:ext uri="{FF2B5EF4-FFF2-40B4-BE49-F238E27FC236}">
                <a16:creationId xmlns:a16="http://schemas.microsoft.com/office/drawing/2014/main" id="{B53F9C7C-A1CE-784F-15BC-DAE26A6C0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0" t="20762" r="22340" b="19632"/>
          <a:stretch/>
        </p:blipFill>
        <p:spPr bwMode="auto">
          <a:xfrm>
            <a:off x="678515" y="4188357"/>
            <a:ext cx="3202427" cy="21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 Entity Framework Core still the way to go for your data needs? -  OnMSFT.com">
            <a:extLst>
              <a:ext uri="{FF2B5EF4-FFF2-40B4-BE49-F238E27FC236}">
                <a16:creationId xmlns:a16="http://schemas.microsoft.com/office/drawing/2014/main" id="{C193589A-C515-315F-7AE9-42C22B1ED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6" t="18990" r="20803" b="13074"/>
          <a:stretch/>
        </p:blipFill>
        <p:spPr bwMode="auto">
          <a:xfrm>
            <a:off x="8641373" y="1160848"/>
            <a:ext cx="2669309" cy="226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EE89F5D-A87C-9D64-CF30-60226EFF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22" y="4021690"/>
            <a:ext cx="2654160" cy="215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64CC36-45D6-30FE-F21F-E08FB095B613}"/>
              </a:ext>
            </a:extLst>
          </p:cNvPr>
          <p:cNvSpPr txBox="1"/>
          <p:nvPr/>
        </p:nvSpPr>
        <p:spPr>
          <a:xfrm>
            <a:off x="1849989" y="3522581"/>
            <a:ext cx="687024" cy="454432"/>
          </a:xfrm>
          <a:custGeom>
            <a:avLst/>
            <a:gdLst>
              <a:gd name="connsiteX0" fmla="*/ 0 w 687024"/>
              <a:gd name="connsiteY0" fmla="*/ 227216 h 454432"/>
              <a:gd name="connsiteX1" fmla="*/ 227216 w 687024"/>
              <a:gd name="connsiteY1" fmla="*/ 0 h 454432"/>
              <a:gd name="connsiteX2" fmla="*/ 459808 w 687024"/>
              <a:gd name="connsiteY2" fmla="*/ 0 h 454432"/>
              <a:gd name="connsiteX3" fmla="*/ 687024 w 687024"/>
              <a:gd name="connsiteY3" fmla="*/ 227216 h 454432"/>
              <a:gd name="connsiteX4" fmla="*/ 687024 w 687024"/>
              <a:gd name="connsiteY4" fmla="*/ 227216 h 454432"/>
              <a:gd name="connsiteX5" fmla="*/ 459808 w 687024"/>
              <a:gd name="connsiteY5" fmla="*/ 454432 h 454432"/>
              <a:gd name="connsiteX6" fmla="*/ 227216 w 687024"/>
              <a:gd name="connsiteY6" fmla="*/ 454432 h 454432"/>
              <a:gd name="connsiteX7" fmla="*/ 0 w 687024"/>
              <a:gd name="connsiteY7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024" h="454432" fill="none" extrusionOk="0">
                <a:moveTo>
                  <a:pt x="0" y="227216"/>
                </a:moveTo>
                <a:cubicBezTo>
                  <a:pt x="10507" y="112186"/>
                  <a:pt x="120357" y="14461"/>
                  <a:pt x="227216" y="0"/>
                </a:cubicBezTo>
                <a:cubicBezTo>
                  <a:pt x="297942" y="-21658"/>
                  <a:pt x="411333" y="24404"/>
                  <a:pt x="459808" y="0"/>
                </a:cubicBezTo>
                <a:cubicBezTo>
                  <a:pt x="591380" y="-1684"/>
                  <a:pt x="656041" y="86783"/>
                  <a:pt x="687024" y="227216"/>
                </a:cubicBezTo>
                <a:lnTo>
                  <a:pt x="687024" y="227216"/>
                </a:lnTo>
                <a:cubicBezTo>
                  <a:pt x="681571" y="353121"/>
                  <a:pt x="614330" y="472008"/>
                  <a:pt x="459808" y="454432"/>
                </a:cubicBezTo>
                <a:cubicBezTo>
                  <a:pt x="394877" y="472298"/>
                  <a:pt x="289492" y="434594"/>
                  <a:pt x="227216" y="454432"/>
                </a:cubicBezTo>
                <a:cubicBezTo>
                  <a:pt x="109568" y="453930"/>
                  <a:pt x="-23197" y="354463"/>
                  <a:pt x="0" y="227216"/>
                </a:cubicBezTo>
                <a:close/>
              </a:path>
              <a:path w="687024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297045" y="-2699"/>
                  <a:pt x="396314" y="14240"/>
                  <a:pt x="459808" y="0"/>
                </a:cubicBezTo>
                <a:cubicBezTo>
                  <a:pt x="590250" y="16347"/>
                  <a:pt x="684027" y="98517"/>
                  <a:pt x="687024" y="227216"/>
                </a:cubicBezTo>
                <a:lnTo>
                  <a:pt x="687024" y="227216"/>
                </a:lnTo>
                <a:cubicBezTo>
                  <a:pt x="697884" y="337517"/>
                  <a:pt x="602187" y="423102"/>
                  <a:pt x="459808" y="454432"/>
                </a:cubicBezTo>
                <a:cubicBezTo>
                  <a:pt x="403266" y="479434"/>
                  <a:pt x="305545" y="449927"/>
                  <a:pt x="227216" y="454432"/>
                </a:cubicBezTo>
                <a:cubicBezTo>
                  <a:pt x="106712" y="464393"/>
                  <a:pt x="32873" y="341124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vs</a:t>
            </a:r>
            <a:endParaRPr lang="en-GB" sz="1500" b="1" i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C9D99-F983-36E1-ED02-6B80A6400C72}"/>
              </a:ext>
            </a:extLst>
          </p:cNvPr>
          <p:cNvSpPr txBox="1"/>
          <p:nvPr/>
        </p:nvSpPr>
        <p:spPr>
          <a:xfrm>
            <a:off x="9640090" y="3464083"/>
            <a:ext cx="687024" cy="454432"/>
          </a:xfrm>
          <a:custGeom>
            <a:avLst/>
            <a:gdLst>
              <a:gd name="connsiteX0" fmla="*/ 0 w 687024"/>
              <a:gd name="connsiteY0" fmla="*/ 227216 h 454432"/>
              <a:gd name="connsiteX1" fmla="*/ 227216 w 687024"/>
              <a:gd name="connsiteY1" fmla="*/ 0 h 454432"/>
              <a:gd name="connsiteX2" fmla="*/ 459808 w 687024"/>
              <a:gd name="connsiteY2" fmla="*/ 0 h 454432"/>
              <a:gd name="connsiteX3" fmla="*/ 687024 w 687024"/>
              <a:gd name="connsiteY3" fmla="*/ 227216 h 454432"/>
              <a:gd name="connsiteX4" fmla="*/ 687024 w 687024"/>
              <a:gd name="connsiteY4" fmla="*/ 227216 h 454432"/>
              <a:gd name="connsiteX5" fmla="*/ 459808 w 687024"/>
              <a:gd name="connsiteY5" fmla="*/ 454432 h 454432"/>
              <a:gd name="connsiteX6" fmla="*/ 227216 w 687024"/>
              <a:gd name="connsiteY6" fmla="*/ 454432 h 454432"/>
              <a:gd name="connsiteX7" fmla="*/ 0 w 687024"/>
              <a:gd name="connsiteY7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024" h="454432" fill="none" extrusionOk="0">
                <a:moveTo>
                  <a:pt x="0" y="227216"/>
                </a:moveTo>
                <a:cubicBezTo>
                  <a:pt x="10507" y="112186"/>
                  <a:pt x="120357" y="14461"/>
                  <a:pt x="227216" y="0"/>
                </a:cubicBezTo>
                <a:cubicBezTo>
                  <a:pt x="297942" y="-21658"/>
                  <a:pt x="411333" y="24404"/>
                  <a:pt x="459808" y="0"/>
                </a:cubicBezTo>
                <a:cubicBezTo>
                  <a:pt x="591380" y="-1684"/>
                  <a:pt x="656041" y="86783"/>
                  <a:pt x="687024" y="227216"/>
                </a:cubicBezTo>
                <a:lnTo>
                  <a:pt x="687024" y="227216"/>
                </a:lnTo>
                <a:cubicBezTo>
                  <a:pt x="681571" y="353121"/>
                  <a:pt x="614330" y="472008"/>
                  <a:pt x="459808" y="454432"/>
                </a:cubicBezTo>
                <a:cubicBezTo>
                  <a:pt x="394877" y="472298"/>
                  <a:pt x="289492" y="434594"/>
                  <a:pt x="227216" y="454432"/>
                </a:cubicBezTo>
                <a:cubicBezTo>
                  <a:pt x="109568" y="453930"/>
                  <a:pt x="-23197" y="354463"/>
                  <a:pt x="0" y="227216"/>
                </a:cubicBezTo>
                <a:close/>
              </a:path>
              <a:path w="687024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297045" y="-2699"/>
                  <a:pt x="396314" y="14240"/>
                  <a:pt x="459808" y="0"/>
                </a:cubicBezTo>
                <a:cubicBezTo>
                  <a:pt x="590250" y="16347"/>
                  <a:pt x="684027" y="98517"/>
                  <a:pt x="687024" y="227216"/>
                </a:cubicBezTo>
                <a:lnTo>
                  <a:pt x="687024" y="227216"/>
                </a:lnTo>
                <a:cubicBezTo>
                  <a:pt x="697884" y="337517"/>
                  <a:pt x="602187" y="423102"/>
                  <a:pt x="459808" y="454432"/>
                </a:cubicBezTo>
                <a:cubicBezTo>
                  <a:pt x="403266" y="479434"/>
                  <a:pt x="305545" y="449927"/>
                  <a:pt x="227216" y="454432"/>
                </a:cubicBezTo>
                <a:cubicBezTo>
                  <a:pt x="106712" y="464393"/>
                  <a:pt x="32873" y="341124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vs</a:t>
            </a:r>
            <a:endParaRPr lang="en-GB" sz="1500" b="1" i="1">
              <a:solidFill>
                <a:schemeClr val="bg1"/>
              </a:solidFill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081F3A02-33B7-94A5-9DEA-EBACD4C7082A}"/>
              </a:ext>
            </a:extLst>
          </p:cNvPr>
          <p:cNvSpPr/>
          <p:nvPr/>
        </p:nvSpPr>
        <p:spPr>
          <a:xfrm>
            <a:off x="5413829" y="798286"/>
            <a:ext cx="9247120" cy="6328228"/>
          </a:xfrm>
          <a:prstGeom prst="trapezoid">
            <a:avLst>
              <a:gd name="adj" fmla="val 2569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8EA8C-3E1E-7160-EDF7-3023713DA2FE}"/>
              </a:ext>
            </a:extLst>
          </p:cNvPr>
          <p:cNvSpPr txBox="1"/>
          <p:nvPr/>
        </p:nvSpPr>
        <p:spPr>
          <a:xfrm>
            <a:off x="4278490" y="1531726"/>
            <a:ext cx="7392479" cy="1477328"/>
          </a:xfrm>
          <a:custGeom>
            <a:avLst/>
            <a:gdLst>
              <a:gd name="connsiteX0" fmla="*/ 0 w 7392479"/>
              <a:gd name="connsiteY0" fmla="*/ 0 h 1477328"/>
              <a:gd name="connsiteX1" fmla="*/ 745968 w 7392479"/>
              <a:gd name="connsiteY1" fmla="*/ 0 h 1477328"/>
              <a:gd name="connsiteX2" fmla="*/ 1196238 w 7392479"/>
              <a:gd name="connsiteY2" fmla="*/ 0 h 1477328"/>
              <a:gd name="connsiteX3" fmla="*/ 1720431 w 7392479"/>
              <a:gd name="connsiteY3" fmla="*/ 0 h 1477328"/>
              <a:gd name="connsiteX4" fmla="*/ 2170701 w 7392479"/>
              <a:gd name="connsiteY4" fmla="*/ 0 h 1477328"/>
              <a:gd name="connsiteX5" fmla="*/ 2694895 w 7392479"/>
              <a:gd name="connsiteY5" fmla="*/ 0 h 1477328"/>
              <a:gd name="connsiteX6" fmla="*/ 3366938 w 7392479"/>
              <a:gd name="connsiteY6" fmla="*/ 0 h 1477328"/>
              <a:gd name="connsiteX7" fmla="*/ 3965057 w 7392479"/>
              <a:gd name="connsiteY7" fmla="*/ 0 h 1477328"/>
              <a:gd name="connsiteX8" fmla="*/ 4784950 w 7392479"/>
              <a:gd name="connsiteY8" fmla="*/ 0 h 1477328"/>
              <a:gd name="connsiteX9" fmla="*/ 5456994 w 7392479"/>
              <a:gd name="connsiteY9" fmla="*/ 0 h 1477328"/>
              <a:gd name="connsiteX10" fmla="*/ 6129037 w 7392479"/>
              <a:gd name="connsiteY10" fmla="*/ 0 h 1477328"/>
              <a:gd name="connsiteX11" fmla="*/ 6579306 w 7392479"/>
              <a:gd name="connsiteY11" fmla="*/ 0 h 1477328"/>
              <a:gd name="connsiteX12" fmla="*/ 7392479 w 7392479"/>
              <a:gd name="connsiteY12" fmla="*/ 0 h 1477328"/>
              <a:gd name="connsiteX13" fmla="*/ 7392479 w 7392479"/>
              <a:gd name="connsiteY13" fmla="*/ 477669 h 1477328"/>
              <a:gd name="connsiteX14" fmla="*/ 7392479 w 7392479"/>
              <a:gd name="connsiteY14" fmla="*/ 925792 h 1477328"/>
              <a:gd name="connsiteX15" fmla="*/ 7392479 w 7392479"/>
              <a:gd name="connsiteY15" fmla="*/ 1477328 h 1477328"/>
              <a:gd name="connsiteX16" fmla="*/ 6794360 w 7392479"/>
              <a:gd name="connsiteY16" fmla="*/ 1477328 h 1477328"/>
              <a:gd name="connsiteX17" fmla="*/ 6270166 w 7392479"/>
              <a:gd name="connsiteY17" fmla="*/ 1477328 h 1477328"/>
              <a:gd name="connsiteX18" fmla="*/ 5450273 w 7392479"/>
              <a:gd name="connsiteY18" fmla="*/ 1477328 h 1477328"/>
              <a:gd name="connsiteX19" fmla="*/ 5000004 w 7392479"/>
              <a:gd name="connsiteY19" fmla="*/ 1477328 h 1477328"/>
              <a:gd name="connsiteX20" fmla="*/ 4180111 w 7392479"/>
              <a:gd name="connsiteY20" fmla="*/ 1477328 h 1477328"/>
              <a:gd name="connsiteX21" fmla="*/ 3655917 w 7392479"/>
              <a:gd name="connsiteY21" fmla="*/ 1477328 h 1477328"/>
              <a:gd name="connsiteX22" fmla="*/ 2983873 w 7392479"/>
              <a:gd name="connsiteY22" fmla="*/ 1477328 h 1477328"/>
              <a:gd name="connsiteX23" fmla="*/ 2237905 w 7392479"/>
              <a:gd name="connsiteY23" fmla="*/ 1477328 h 1477328"/>
              <a:gd name="connsiteX24" fmla="*/ 1418012 w 7392479"/>
              <a:gd name="connsiteY24" fmla="*/ 1477328 h 1477328"/>
              <a:gd name="connsiteX25" fmla="*/ 893818 w 7392479"/>
              <a:gd name="connsiteY25" fmla="*/ 1477328 h 1477328"/>
              <a:gd name="connsiteX26" fmla="*/ 0 w 7392479"/>
              <a:gd name="connsiteY26" fmla="*/ 1477328 h 1477328"/>
              <a:gd name="connsiteX27" fmla="*/ 0 w 7392479"/>
              <a:gd name="connsiteY27" fmla="*/ 1014432 h 1477328"/>
              <a:gd name="connsiteX28" fmla="*/ 0 w 7392479"/>
              <a:gd name="connsiteY28" fmla="*/ 492443 h 1477328"/>
              <a:gd name="connsiteX29" fmla="*/ 0 w 7392479"/>
              <a:gd name="connsiteY29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392479" h="1477328" fill="none" extrusionOk="0">
                <a:moveTo>
                  <a:pt x="0" y="0"/>
                </a:moveTo>
                <a:cubicBezTo>
                  <a:pt x="361831" y="-14958"/>
                  <a:pt x="406668" y="-27463"/>
                  <a:pt x="745968" y="0"/>
                </a:cubicBezTo>
                <a:cubicBezTo>
                  <a:pt x="1085268" y="27463"/>
                  <a:pt x="979151" y="15135"/>
                  <a:pt x="1196238" y="0"/>
                </a:cubicBezTo>
                <a:cubicBezTo>
                  <a:pt x="1413325" y="-15135"/>
                  <a:pt x="1488646" y="16768"/>
                  <a:pt x="1720431" y="0"/>
                </a:cubicBezTo>
                <a:cubicBezTo>
                  <a:pt x="1952216" y="-16768"/>
                  <a:pt x="2067627" y="-15412"/>
                  <a:pt x="2170701" y="0"/>
                </a:cubicBezTo>
                <a:cubicBezTo>
                  <a:pt x="2273775" y="15412"/>
                  <a:pt x="2580101" y="-19513"/>
                  <a:pt x="2694895" y="0"/>
                </a:cubicBezTo>
                <a:cubicBezTo>
                  <a:pt x="2809689" y="19513"/>
                  <a:pt x="3171954" y="-33295"/>
                  <a:pt x="3366938" y="0"/>
                </a:cubicBezTo>
                <a:cubicBezTo>
                  <a:pt x="3561922" y="33295"/>
                  <a:pt x="3669120" y="23387"/>
                  <a:pt x="3965057" y="0"/>
                </a:cubicBezTo>
                <a:cubicBezTo>
                  <a:pt x="4260994" y="-23387"/>
                  <a:pt x="4536896" y="20919"/>
                  <a:pt x="4784950" y="0"/>
                </a:cubicBezTo>
                <a:cubicBezTo>
                  <a:pt x="5033004" y="-20919"/>
                  <a:pt x="5306200" y="-22867"/>
                  <a:pt x="5456994" y="0"/>
                </a:cubicBezTo>
                <a:cubicBezTo>
                  <a:pt x="5607788" y="22867"/>
                  <a:pt x="5993256" y="14796"/>
                  <a:pt x="6129037" y="0"/>
                </a:cubicBezTo>
                <a:cubicBezTo>
                  <a:pt x="6264818" y="-14796"/>
                  <a:pt x="6358476" y="8335"/>
                  <a:pt x="6579306" y="0"/>
                </a:cubicBezTo>
                <a:cubicBezTo>
                  <a:pt x="6800136" y="-8335"/>
                  <a:pt x="7201966" y="-26864"/>
                  <a:pt x="7392479" y="0"/>
                </a:cubicBezTo>
                <a:cubicBezTo>
                  <a:pt x="7374681" y="193010"/>
                  <a:pt x="7414970" y="364557"/>
                  <a:pt x="7392479" y="477669"/>
                </a:cubicBezTo>
                <a:cubicBezTo>
                  <a:pt x="7369988" y="590781"/>
                  <a:pt x="7385008" y="785616"/>
                  <a:pt x="7392479" y="925792"/>
                </a:cubicBezTo>
                <a:cubicBezTo>
                  <a:pt x="7399950" y="1065968"/>
                  <a:pt x="7376325" y="1268643"/>
                  <a:pt x="7392479" y="1477328"/>
                </a:cubicBezTo>
                <a:cubicBezTo>
                  <a:pt x="7243254" y="1481809"/>
                  <a:pt x="6941231" y="1499104"/>
                  <a:pt x="6794360" y="1477328"/>
                </a:cubicBezTo>
                <a:cubicBezTo>
                  <a:pt x="6647489" y="1455552"/>
                  <a:pt x="6379878" y="1489141"/>
                  <a:pt x="6270166" y="1477328"/>
                </a:cubicBezTo>
                <a:cubicBezTo>
                  <a:pt x="6160454" y="1465515"/>
                  <a:pt x="5841012" y="1438332"/>
                  <a:pt x="5450273" y="1477328"/>
                </a:cubicBezTo>
                <a:cubicBezTo>
                  <a:pt x="5059534" y="1516324"/>
                  <a:pt x="5144502" y="1455243"/>
                  <a:pt x="5000004" y="1477328"/>
                </a:cubicBezTo>
                <a:cubicBezTo>
                  <a:pt x="4855506" y="1499413"/>
                  <a:pt x="4453308" y="1486662"/>
                  <a:pt x="4180111" y="1477328"/>
                </a:cubicBezTo>
                <a:cubicBezTo>
                  <a:pt x="3906914" y="1467994"/>
                  <a:pt x="3901335" y="1490431"/>
                  <a:pt x="3655917" y="1477328"/>
                </a:cubicBezTo>
                <a:cubicBezTo>
                  <a:pt x="3410499" y="1464225"/>
                  <a:pt x="3318762" y="1508391"/>
                  <a:pt x="2983873" y="1477328"/>
                </a:cubicBezTo>
                <a:cubicBezTo>
                  <a:pt x="2648984" y="1446265"/>
                  <a:pt x="2498763" y="1442213"/>
                  <a:pt x="2237905" y="1477328"/>
                </a:cubicBezTo>
                <a:cubicBezTo>
                  <a:pt x="1977047" y="1512443"/>
                  <a:pt x="1597373" y="1510078"/>
                  <a:pt x="1418012" y="1477328"/>
                </a:cubicBezTo>
                <a:cubicBezTo>
                  <a:pt x="1238651" y="1444578"/>
                  <a:pt x="1087218" y="1473997"/>
                  <a:pt x="893818" y="1477328"/>
                </a:cubicBezTo>
                <a:cubicBezTo>
                  <a:pt x="700418" y="1480659"/>
                  <a:pt x="381027" y="1494836"/>
                  <a:pt x="0" y="1477328"/>
                </a:cubicBezTo>
                <a:cubicBezTo>
                  <a:pt x="-19700" y="1334488"/>
                  <a:pt x="20758" y="1194608"/>
                  <a:pt x="0" y="1014432"/>
                </a:cubicBezTo>
                <a:cubicBezTo>
                  <a:pt x="-20758" y="834256"/>
                  <a:pt x="2272" y="631826"/>
                  <a:pt x="0" y="492443"/>
                </a:cubicBezTo>
                <a:cubicBezTo>
                  <a:pt x="-2272" y="353060"/>
                  <a:pt x="-23909" y="234462"/>
                  <a:pt x="0" y="0"/>
                </a:cubicBezTo>
                <a:close/>
              </a:path>
              <a:path w="7392479" h="1477328" stroke="0" extrusionOk="0">
                <a:moveTo>
                  <a:pt x="0" y="0"/>
                </a:moveTo>
                <a:cubicBezTo>
                  <a:pt x="123472" y="-18028"/>
                  <a:pt x="294413" y="-11258"/>
                  <a:pt x="524194" y="0"/>
                </a:cubicBezTo>
                <a:cubicBezTo>
                  <a:pt x="753975" y="11258"/>
                  <a:pt x="920635" y="-14835"/>
                  <a:pt x="1122313" y="0"/>
                </a:cubicBezTo>
                <a:cubicBezTo>
                  <a:pt x="1323991" y="14835"/>
                  <a:pt x="1368227" y="21772"/>
                  <a:pt x="1572582" y="0"/>
                </a:cubicBezTo>
                <a:cubicBezTo>
                  <a:pt x="1776937" y="-21772"/>
                  <a:pt x="1999450" y="-7018"/>
                  <a:pt x="2244625" y="0"/>
                </a:cubicBezTo>
                <a:cubicBezTo>
                  <a:pt x="2489800" y="7018"/>
                  <a:pt x="2591592" y="2178"/>
                  <a:pt x="2694895" y="0"/>
                </a:cubicBezTo>
                <a:cubicBezTo>
                  <a:pt x="2798198" y="-2178"/>
                  <a:pt x="3131634" y="5245"/>
                  <a:pt x="3440863" y="0"/>
                </a:cubicBezTo>
                <a:cubicBezTo>
                  <a:pt x="3750092" y="-5245"/>
                  <a:pt x="3908265" y="-579"/>
                  <a:pt x="4112906" y="0"/>
                </a:cubicBezTo>
                <a:cubicBezTo>
                  <a:pt x="4317547" y="579"/>
                  <a:pt x="4425552" y="25386"/>
                  <a:pt x="4637100" y="0"/>
                </a:cubicBezTo>
                <a:cubicBezTo>
                  <a:pt x="4848648" y="-25386"/>
                  <a:pt x="4974240" y="23259"/>
                  <a:pt x="5235219" y="0"/>
                </a:cubicBezTo>
                <a:cubicBezTo>
                  <a:pt x="5496198" y="-23259"/>
                  <a:pt x="5809248" y="3532"/>
                  <a:pt x="5981188" y="0"/>
                </a:cubicBezTo>
                <a:cubicBezTo>
                  <a:pt x="6153128" y="-3532"/>
                  <a:pt x="6248259" y="-10013"/>
                  <a:pt x="6431457" y="0"/>
                </a:cubicBezTo>
                <a:cubicBezTo>
                  <a:pt x="6614655" y="10013"/>
                  <a:pt x="7193086" y="-8541"/>
                  <a:pt x="7392479" y="0"/>
                </a:cubicBezTo>
                <a:cubicBezTo>
                  <a:pt x="7385066" y="227965"/>
                  <a:pt x="7389408" y="308877"/>
                  <a:pt x="7392479" y="507216"/>
                </a:cubicBezTo>
                <a:cubicBezTo>
                  <a:pt x="7395550" y="705555"/>
                  <a:pt x="7408150" y="880424"/>
                  <a:pt x="7392479" y="1014432"/>
                </a:cubicBezTo>
                <a:cubicBezTo>
                  <a:pt x="7376808" y="1148440"/>
                  <a:pt x="7386836" y="1335759"/>
                  <a:pt x="7392479" y="1477328"/>
                </a:cubicBezTo>
                <a:cubicBezTo>
                  <a:pt x="7115551" y="1456430"/>
                  <a:pt x="7006221" y="1462970"/>
                  <a:pt x="6720435" y="1477328"/>
                </a:cubicBezTo>
                <a:cubicBezTo>
                  <a:pt x="6434649" y="1491686"/>
                  <a:pt x="6139116" y="1445747"/>
                  <a:pt x="5974467" y="1477328"/>
                </a:cubicBezTo>
                <a:cubicBezTo>
                  <a:pt x="5809818" y="1508909"/>
                  <a:pt x="5589647" y="1475111"/>
                  <a:pt x="5450273" y="1477328"/>
                </a:cubicBezTo>
                <a:cubicBezTo>
                  <a:pt x="5310899" y="1479545"/>
                  <a:pt x="5054956" y="1472662"/>
                  <a:pt x="4852154" y="1477328"/>
                </a:cubicBezTo>
                <a:cubicBezTo>
                  <a:pt x="4649352" y="1481994"/>
                  <a:pt x="4459176" y="1507400"/>
                  <a:pt x="4180111" y="1477328"/>
                </a:cubicBezTo>
                <a:cubicBezTo>
                  <a:pt x="3901046" y="1447256"/>
                  <a:pt x="3833067" y="1485278"/>
                  <a:pt x="3508067" y="1477328"/>
                </a:cubicBezTo>
                <a:cubicBezTo>
                  <a:pt x="3183067" y="1469378"/>
                  <a:pt x="3097006" y="1481969"/>
                  <a:pt x="2836024" y="1477328"/>
                </a:cubicBezTo>
                <a:cubicBezTo>
                  <a:pt x="2575042" y="1472687"/>
                  <a:pt x="2484924" y="1474038"/>
                  <a:pt x="2385755" y="1477328"/>
                </a:cubicBezTo>
                <a:cubicBezTo>
                  <a:pt x="2286586" y="1480618"/>
                  <a:pt x="1911538" y="1442070"/>
                  <a:pt x="1639786" y="1477328"/>
                </a:cubicBezTo>
                <a:cubicBezTo>
                  <a:pt x="1368034" y="1512586"/>
                  <a:pt x="1162510" y="1451790"/>
                  <a:pt x="1041667" y="1477328"/>
                </a:cubicBezTo>
                <a:cubicBezTo>
                  <a:pt x="920824" y="1502866"/>
                  <a:pt x="768256" y="1471626"/>
                  <a:pt x="591398" y="1477328"/>
                </a:cubicBezTo>
                <a:cubicBezTo>
                  <a:pt x="414540" y="1483030"/>
                  <a:pt x="206599" y="1497079"/>
                  <a:pt x="0" y="1477328"/>
                </a:cubicBezTo>
                <a:cubicBezTo>
                  <a:pt x="16959" y="1381384"/>
                  <a:pt x="-5961" y="1217453"/>
                  <a:pt x="0" y="999659"/>
                </a:cubicBezTo>
                <a:cubicBezTo>
                  <a:pt x="5961" y="781865"/>
                  <a:pt x="-13364" y="722463"/>
                  <a:pt x="0" y="507216"/>
                </a:cubicBezTo>
                <a:cubicBezTo>
                  <a:pt x="13364" y="291969"/>
                  <a:pt x="-21329" y="18020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ea typeface="+mn-lt"/>
                <a:cs typeface="+mn-lt"/>
              </a:rPr>
              <a:t>Páginas .razor/.cshtml</a:t>
            </a:r>
            <a:endParaRPr lang="pt-PT"/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Permite escrita em C# junto ao front end…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…mais intuitivo, e evita definir controladores HTTP explícitos!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Resulta em camada de lógica mais acopulada com front end…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…não é grave em aplicações de pouca complexidade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8B6B6-162C-DD77-8855-BDA6343A5202}"/>
              </a:ext>
            </a:extLst>
          </p:cNvPr>
          <p:cNvSpPr txBox="1"/>
          <p:nvPr/>
        </p:nvSpPr>
        <p:spPr>
          <a:xfrm>
            <a:off x="4410529" y="4131114"/>
            <a:ext cx="7392479" cy="1754326"/>
          </a:xfrm>
          <a:custGeom>
            <a:avLst/>
            <a:gdLst>
              <a:gd name="connsiteX0" fmla="*/ 0 w 7392479"/>
              <a:gd name="connsiteY0" fmla="*/ 0 h 1754326"/>
              <a:gd name="connsiteX1" fmla="*/ 745968 w 7392479"/>
              <a:gd name="connsiteY1" fmla="*/ 0 h 1754326"/>
              <a:gd name="connsiteX2" fmla="*/ 1196238 w 7392479"/>
              <a:gd name="connsiteY2" fmla="*/ 0 h 1754326"/>
              <a:gd name="connsiteX3" fmla="*/ 1720431 w 7392479"/>
              <a:gd name="connsiteY3" fmla="*/ 0 h 1754326"/>
              <a:gd name="connsiteX4" fmla="*/ 2170701 w 7392479"/>
              <a:gd name="connsiteY4" fmla="*/ 0 h 1754326"/>
              <a:gd name="connsiteX5" fmla="*/ 2694895 w 7392479"/>
              <a:gd name="connsiteY5" fmla="*/ 0 h 1754326"/>
              <a:gd name="connsiteX6" fmla="*/ 3366938 w 7392479"/>
              <a:gd name="connsiteY6" fmla="*/ 0 h 1754326"/>
              <a:gd name="connsiteX7" fmla="*/ 3965057 w 7392479"/>
              <a:gd name="connsiteY7" fmla="*/ 0 h 1754326"/>
              <a:gd name="connsiteX8" fmla="*/ 4784950 w 7392479"/>
              <a:gd name="connsiteY8" fmla="*/ 0 h 1754326"/>
              <a:gd name="connsiteX9" fmla="*/ 5456994 w 7392479"/>
              <a:gd name="connsiteY9" fmla="*/ 0 h 1754326"/>
              <a:gd name="connsiteX10" fmla="*/ 6129037 w 7392479"/>
              <a:gd name="connsiteY10" fmla="*/ 0 h 1754326"/>
              <a:gd name="connsiteX11" fmla="*/ 6579306 w 7392479"/>
              <a:gd name="connsiteY11" fmla="*/ 0 h 1754326"/>
              <a:gd name="connsiteX12" fmla="*/ 7392479 w 7392479"/>
              <a:gd name="connsiteY12" fmla="*/ 0 h 1754326"/>
              <a:gd name="connsiteX13" fmla="*/ 7392479 w 7392479"/>
              <a:gd name="connsiteY13" fmla="*/ 567232 h 1754326"/>
              <a:gd name="connsiteX14" fmla="*/ 7392479 w 7392479"/>
              <a:gd name="connsiteY14" fmla="*/ 1099378 h 1754326"/>
              <a:gd name="connsiteX15" fmla="*/ 7392479 w 7392479"/>
              <a:gd name="connsiteY15" fmla="*/ 1754326 h 1754326"/>
              <a:gd name="connsiteX16" fmla="*/ 6794360 w 7392479"/>
              <a:gd name="connsiteY16" fmla="*/ 1754326 h 1754326"/>
              <a:gd name="connsiteX17" fmla="*/ 6270166 w 7392479"/>
              <a:gd name="connsiteY17" fmla="*/ 1754326 h 1754326"/>
              <a:gd name="connsiteX18" fmla="*/ 5450273 w 7392479"/>
              <a:gd name="connsiteY18" fmla="*/ 1754326 h 1754326"/>
              <a:gd name="connsiteX19" fmla="*/ 5000004 w 7392479"/>
              <a:gd name="connsiteY19" fmla="*/ 1754326 h 1754326"/>
              <a:gd name="connsiteX20" fmla="*/ 4180111 w 7392479"/>
              <a:gd name="connsiteY20" fmla="*/ 1754326 h 1754326"/>
              <a:gd name="connsiteX21" fmla="*/ 3655917 w 7392479"/>
              <a:gd name="connsiteY21" fmla="*/ 1754326 h 1754326"/>
              <a:gd name="connsiteX22" fmla="*/ 2983873 w 7392479"/>
              <a:gd name="connsiteY22" fmla="*/ 1754326 h 1754326"/>
              <a:gd name="connsiteX23" fmla="*/ 2237905 w 7392479"/>
              <a:gd name="connsiteY23" fmla="*/ 1754326 h 1754326"/>
              <a:gd name="connsiteX24" fmla="*/ 1418012 w 7392479"/>
              <a:gd name="connsiteY24" fmla="*/ 1754326 h 1754326"/>
              <a:gd name="connsiteX25" fmla="*/ 893818 w 7392479"/>
              <a:gd name="connsiteY25" fmla="*/ 1754326 h 1754326"/>
              <a:gd name="connsiteX26" fmla="*/ 0 w 7392479"/>
              <a:gd name="connsiteY26" fmla="*/ 1754326 h 1754326"/>
              <a:gd name="connsiteX27" fmla="*/ 0 w 7392479"/>
              <a:gd name="connsiteY27" fmla="*/ 1204637 h 1754326"/>
              <a:gd name="connsiteX28" fmla="*/ 0 w 7392479"/>
              <a:gd name="connsiteY28" fmla="*/ 584775 h 1754326"/>
              <a:gd name="connsiteX29" fmla="*/ 0 w 7392479"/>
              <a:gd name="connsiteY29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392479" h="1754326" fill="none" extrusionOk="0">
                <a:moveTo>
                  <a:pt x="0" y="0"/>
                </a:moveTo>
                <a:cubicBezTo>
                  <a:pt x="361831" y="-14958"/>
                  <a:pt x="406668" y="-27463"/>
                  <a:pt x="745968" y="0"/>
                </a:cubicBezTo>
                <a:cubicBezTo>
                  <a:pt x="1085268" y="27463"/>
                  <a:pt x="979151" y="15135"/>
                  <a:pt x="1196238" y="0"/>
                </a:cubicBezTo>
                <a:cubicBezTo>
                  <a:pt x="1413325" y="-15135"/>
                  <a:pt x="1488646" y="16768"/>
                  <a:pt x="1720431" y="0"/>
                </a:cubicBezTo>
                <a:cubicBezTo>
                  <a:pt x="1952216" y="-16768"/>
                  <a:pt x="2067627" y="-15412"/>
                  <a:pt x="2170701" y="0"/>
                </a:cubicBezTo>
                <a:cubicBezTo>
                  <a:pt x="2273775" y="15412"/>
                  <a:pt x="2580101" y="-19513"/>
                  <a:pt x="2694895" y="0"/>
                </a:cubicBezTo>
                <a:cubicBezTo>
                  <a:pt x="2809689" y="19513"/>
                  <a:pt x="3171954" y="-33295"/>
                  <a:pt x="3366938" y="0"/>
                </a:cubicBezTo>
                <a:cubicBezTo>
                  <a:pt x="3561922" y="33295"/>
                  <a:pt x="3669120" y="23387"/>
                  <a:pt x="3965057" y="0"/>
                </a:cubicBezTo>
                <a:cubicBezTo>
                  <a:pt x="4260994" y="-23387"/>
                  <a:pt x="4536896" y="20919"/>
                  <a:pt x="4784950" y="0"/>
                </a:cubicBezTo>
                <a:cubicBezTo>
                  <a:pt x="5033004" y="-20919"/>
                  <a:pt x="5306200" y="-22867"/>
                  <a:pt x="5456994" y="0"/>
                </a:cubicBezTo>
                <a:cubicBezTo>
                  <a:pt x="5607788" y="22867"/>
                  <a:pt x="5993256" y="14796"/>
                  <a:pt x="6129037" y="0"/>
                </a:cubicBezTo>
                <a:cubicBezTo>
                  <a:pt x="6264818" y="-14796"/>
                  <a:pt x="6358476" y="8335"/>
                  <a:pt x="6579306" y="0"/>
                </a:cubicBezTo>
                <a:cubicBezTo>
                  <a:pt x="6800136" y="-8335"/>
                  <a:pt x="7201966" y="-26864"/>
                  <a:pt x="7392479" y="0"/>
                </a:cubicBezTo>
                <a:cubicBezTo>
                  <a:pt x="7415196" y="223711"/>
                  <a:pt x="7407869" y="448167"/>
                  <a:pt x="7392479" y="567232"/>
                </a:cubicBezTo>
                <a:cubicBezTo>
                  <a:pt x="7377089" y="686297"/>
                  <a:pt x="7394453" y="885554"/>
                  <a:pt x="7392479" y="1099378"/>
                </a:cubicBezTo>
                <a:cubicBezTo>
                  <a:pt x="7390505" y="1313202"/>
                  <a:pt x="7403007" y="1451591"/>
                  <a:pt x="7392479" y="1754326"/>
                </a:cubicBezTo>
                <a:cubicBezTo>
                  <a:pt x="7243254" y="1758807"/>
                  <a:pt x="6941231" y="1776102"/>
                  <a:pt x="6794360" y="1754326"/>
                </a:cubicBezTo>
                <a:cubicBezTo>
                  <a:pt x="6647489" y="1732550"/>
                  <a:pt x="6379878" y="1766139"/>
                  <a:pt x="6270166" y="1754326"/>
                </a:cubicBezTo>
                <a:cubicBezTo>
                  <a:pt x="6160454" y="1742513"/>
                  <a:pt x="5841012" y="1715330"/>
                  <a:pt x="5450273" y="1754326"/>
                </a:cubicBezTo>
                <a:cubicBezTo>
                  <a:pt x="5059534" y="1793322"/>
                  <a:pt x="5144502" y="1732241"/>
                  <a:pt x="5000004" y="1754326"/>
                </a:cubicBezTo>
                <a:cubicBezTo>
                  <a:pt x="4855506" y="1776411"/>
                  <a:pt x="4453308" y="1763660"/>
                  <a:pt x="4180111" y="1754326"/>
                </a:cubicBezTo>
                <a:cubicBezTo>
                  <a:pt x="3906914" y="1744992"/>
                  <a:pt x="3901335" y="1767429"/>
                  <a:pt x="3655917" y="1754326"/>
                </a:cubicBezTo>
                <a:cubicBezTo>
                  <a:pt x="3410499" y="1741223"/>
                  <a:pt x="3318762" y="1785389"/>
                  <a:pt x="2983873" y="1754326"/>
                </a:cubicBezTo>
                <a:cubicBezTo>
                  <a:pt x="2648984" y="1723263"/>
                  <a:pt x="2498763" y="1719211"/>
                  <a:pt x="2237905" y="1754326"/>
                </a:cubicBezTo>
                <a:cubicBezTo>
                  <a:pt x="1977047" y="1789441"/>
                  <a:pt x="1597373" y="1787076"/>
                  <a:pt x="1418012" y="1754326"/>
                </a:cubicBezTo>
                <a:cubicBezTo>
                  <a:pt x="1238651" y="1721576"/>
                  <a:pt x="1087218" y="1750995"/>
                  <a:pt x="893818" y="1754326"/>
                </a:cubicBezTo>
                <a:cubicBezTo>
                  <a:pt x="700418" y="1757657"/>
                  <a:pt x="381027" y="1771834"/>
                  <a:pt x="0" y="1754326"/>
                </a:cubicBezTo>
                <a:cubicBezTo>
                  <a:pt x="-18254" y="1512800"/>
                  <a:pt x="-15405" y="1340764"/>
                  <a:pt x="0" y="1204637"/>
                </a:cubicBezTo>
                <a:cubicBezTo>
                  <a:pt x="15405" y="1068510"/>
                  <a:pt x="13519" y="829237"/>
                  <a:pt x="0" y="584775"/>
                </a:cubicBezTo>
                <a:cubicBezTo>
                  <a:pt x="-13519" y="340313"/>
                  <a:pt x="-6795" y="186220"/>
                  <a:pt x="0" y="0"/>
                </a:cubicBezTo>
                <a:close/>
              </a:path>
              <a:path w="7392479" h="1754326" stroke="0" extrusionOk="0">
                <a:moveTo>
                  <a:pt x="0" y="0"/>
                </a:moveTo>
                <a:cubicBezTo>
                  <a:pt x="123472" y="-18028"/>
                  <a:pt x="294413" y="-11258"/>
                  <a:pt x="524194" y="0"/>
                </a:cubicBezTo>
                <a:cubicBezTo>
                  <a:pt x="753975" y="11258"/>
                  <a:pt x="920635" y="-14835"/>
                  <a:pt x="1122313" y="0"/>
                </a:cubicBezTo>
                <a:cubicBezTo>
                  <a:pt x="1323991" y="14835"/>
                  <a:pt x="1368227" y="21772"/>
                  <a:pt x="1572582" y="0"/>
                </a:cubicBezTo>
                <a:cubicBezTo>
                  <a:pt x="1776937" y="-21772"/>
                  <a:pt x="1999450" y="-7018"/>
                  <a:pt x="2244625" y="0"/>
                </a:cubicBezTo>
                <a:cubicBezTo>
                  <a:pt x="2489800" y="7018"/>
                  <a:pt x="2591592" y="2178"/>
                  <a:pt x="2694895" y="0"/>
                </a:cubicBezTo>
                <a:cubicBezTo>
                  <a:pt x="2798198" y="-2178"/>
                  <a:pt x="3131634" y="5245"/>
                  <a:pt x="3440863" y="0"/>
                </a:cubicBezTo>
                <a:cubicBezTo>
                  <a:pt x="3750092" y="-5245"/>
                  <a:pt x="3908265" y="-579"/>
                  <a:pt x="4112906" y="0"/>
                </a:cubicBezTo>
                <a:cubicBezTo>
                  <a:pt x="4317547" y="579"/>
                  <a:pt x="4425552" y="25386"/>
                  <a:pt x="4637100" y="0"/>
                </a:cubicBezTo>
                <a:cubicBezTo>
                  <a:pt x="4848648" y="-25386"/>
                  <a:pt x="4974240" y="23259"/>
                  <a:pt x="5235219" y="0"/>
                </a:cubicBezTo>
                <a:cubicBezTo>
                  <a:pt x="5496198" y="-23259"/>
                  <a:pt x="5809248" y="3532"/>
                  <a:pt x="5981188" y="0"/>
                </a:cubicBezTo>
                <a:cubicBezTo>
                  <a:pt x="6153128" y="-3532"/>
                  <a:pt x="6248259" y="-10013"/>
                  <a:pt x="6431457" y="0"/>
                </a:cubicBezTo>
                <a:cubicBezTo>
                  <a:pt x="6614655" y="10013"/>
                  <a:pt x="7193086" y="-8541"/>
                  <a:pt x="7392479" y="0"/>
                </a:cubicBezTo>
                <a:cubicBezTo>
                  <a:pt x="7380310" y="231818"/>
                  <a:pt x="7378313" y="386706"/>
                  <a:pt x="7392479" y="602319"/>
                </a:cubicBezTo>
                <a:cubicBezTo>
                  <a:pt x="7406645" y="817932"/>
                  <a:pt x="7402373" y="979009"/>
                  <a:pt x="7392479" y="1204637"/>
                </a:cubicBezTo>
                <a:cubicBezTo>
                  <a:pt x="7382585" y="1430265"/>
                  <a:pt x="7402748" y="1509408"/>
                  <a:pt x="7392479" y="1754326"/>
                </a:cubicBezTo>
                <a:cubicBezTo>
                  <a:pt x="7115551" y="1733428"/>
                  <a:pt x="7006221" y="1739968"/>
                  <a:pt x="6720435" y="1754326"/>
                </a:cubicBezTo>
                <a:cubicBezTo>
                  <a:pt x="6434649" y="1768684"/>
                  <a:pt x="6139116" y="1722745"/>
                  <a:pt x="5974467" y="1754326"/>
                </a:cubicBezTo>
                <a:cubicBezTo>
                  <a:pt x="5809818" y="1785907"/>
                  <a:pt x="5589647" y="1752109"/>
                  <a:pt x="5450273" y="1754326"/>
                </a:cubicBezTo>
                <a:cubicBezTo>
                  <a:pt x="5310899" y="1756543"/>
                  <a:pt x="5054956" y="1749660"/>
                  <a:pt x="4852154" y="1754326"/>
                </a:cubicBezTo>
                <a:cubicBezTo>
                  <a:pt x="4649352" y="1758992"/>
                  <a:pt x="4459176" y="1784398"/>
                  <a:pt x="4180111" y="1754326"/>
                </a:cubicBezTo>
                <a:cubicBezTo>
                  <a:pt x="3901046" y="1724254"/>
                  <a:pt x="3833067" y="1762276"/>
                  <a:pt x="3508067" y="1754326"/>
                </a:cubicBezTo>
                <a:cubicBezTo>
                  <a:pt x="3183067" y="1746376"/>
                  <a:pt x="3097006" y="1758967"/>
                  <a:pt x="2836024" y="1754326"/>
                </a:cubicBezTo>
                <a:cubicBezTo>
                  <a:pt x="2575042" y="1749685"/>
                  <a:pt x="2484924" y="1751036"/>
                  <a:pt x="2385755" y="1754326"/>
                </a:cubicBezTo>
                <a:cubicBezTo>
                  <a:pt x="2286586" y="1757616"/>
                  <a:pt x="1911538" y="1719068"/>
                  <a:pt x="1639786" y="1754326"/>
                </a:cubicBezTo>
                <a:cubicBezTo>
                  <a:pt x="1368034" y="1789584"/>
                  <a:pt x="1162510" y="1728788"/>
                  <a:pt x="1041667" y="1754326"/>
                </a:cubicBezTo>
                <a:cubicBezTo>
                  <a:pt x="920824" y="1779864"/>
                  <a:pt x="768256" y="1748624"/>
                  <a:pt x="591398" y="1754326"/>
                </a:cubicBezTo>
                <a:cubicBezTo>
                  <a:pt x="414540" y="1760028"/>
                  <a:pt x="206599" y="1774077"/>
                  <a:pt x="0" y="1754326"/>
                </a:cubicBezTo>
                <a:cubicBezTo>
                  <a:pt x="27180" y="1621529"/>
                  <a:pt x="-1508" y="1376575"/>
                  <a:pt x="0" y="1187094"/>
                </a:cubicBezTo>
                <a:cubicBezTo>
                  <a:pt x="1508" y="997613"/>
                  <a:pt x="-25153" y="833953"/>
                  <a:pt x="0" y="602319"/>
                </a:cubicBezTo>
                <a:cubicBezTo>
                  <a:pt x="25153" y="370686"/>
                  <a:pt x="2447" y="19513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ea typeface="+mn-lt"/>
                <a:cs typeface="+mn-lt"/>
              </a:rPr>
              <a:t>ASP.NET MVC</a:t>
            </a:r>
            <a:endParaRPr lang="pt-PT"/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O padrão de negócio.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Exige padrão de arquitetura para mais escalabilidade…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…algo útil em aplicações de escala maior!  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Implica controladores HTTP e escrever front end em JavaScript…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…mais uma linguagem para a equipa aprender!</a:t>
            </a:r>
            <a:endParaRPr lang="en-GB">
              <a:solidFill>
                <a:srgbClr val="000000"/>
              </a:solidFill>
            </a:endParaRPr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B8643F5E-3211-9380-DC1F-8DA0709FD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209" y="3962400"/>
            <a:ext cx="914400" cy="9144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24A704D3-8BD5-9F2E-4281-33A07D0E2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209" y="11608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2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088FE-EA07-BB75-1711-6FA394216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DFBBE-F3E0-4552-73F9-92FB85CFE53F}"/>
              </a:ext>
            </a:extLst>
          </p:cNvPr>
          <p:cNvSpPr txBox="1"/>
          <p:nvPr/>
        </p:nvSpPr>
        <p:spPr>
          <a:xfrm>
            <a:off x="280419" y="127933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Back End: Acesso a Dados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FA644-B495-927B-B93B-A0FC9CC3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98" y="3429000"/>
            <a:ext cx="2717232" cy="3132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BB53A-4EC7-D2D7-B275-66C0B2BB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9" y="895901"/>
            <a:ext cx="4855111" cy="2319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371167-3C70-2796-7DF4-5B46883361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3939"/>
          <a:stretch/>
        </p:blipFill>
        <p:spPr>
          <a:xfrm>
            <a:off x="6527812" y="895901"/>
            <a:ext cx="5383769" cy="6788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AA40C9-12A8-C3DA-A04C-F5DEA35815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924"/>
          <a:stretch/>
        </p:blipFill>
        <p:spPr>
          <a:xfrm>
            <a:off x="6527812" y="1752600"/>
            <a:ext cx="5383769" cy="13826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CEE703-E2B6-B508-429E-82D6806E7007}"/>
              </a:ext>
            </a:extLst>
          </p:cNvPr>
          <p:cNvSpPr txBox="1"/>
          <p:nvPr/>
        </p:nvSpPr>
        <p:spPr>
          <a:xfrm>
            <a:off x="2418299" y="4303778"/>
            <a:ext cx="2717231" cy="434846"/>
          </a:xfrm>
          <a:custGeom>
            <a:avLst/>
            <a:gdLst>
              <a:gd name="connsiteX0" fmla="*/ 0 w 2717231"/>
              <a:gd name="connsiteY0" fmla="*/ 0 h 434846"/>
              <a:gd name="connsiteX1" fmla="*/ 624963 w 2717231"/>
              <a:gd name="connsiteY1" fmla="*/ 0 h 434846"/>
              <a:gd name="connsiteX2" fmla="*/ 1277099 w 2717231"/>
              <a:gd name="connsiteY2" fmla="*/ 0 h 434846"/>
              <a:gd name="connsiteX3" fmla="*/ 1874889 w 2717231"/>
              <a:gd name="connsiteY3" fmla="*/ 0 h 434846"/>
              <a:gd name="connsiteX4" fmla="*/ 2717231 w 2717231"/>
              <a:gd name="connsiteY4" fmla="*/ 0 h 434846"/>
              <a:gd name="connsiteX5" fmla="*/ 2717231 w 2717231"/>
              <a:gd name="connsiteY5" fmla="*/ 434846 h 434846"/>
              <a:gd name="connsiteX6" fmla="*/ 2065096 w 2717231"/>
              <a:gd name="connsiteY6" fmla="*/ 434846 h 434846"/>
              <a:gd name="connsiteX7" fmla="*/ 1440132 w 2717231"/>
              <a:gd name="connsiteY7" fmla="*/ 434846 h 434846"/>
              <a:gd name="connsiteX8" fmla="*/ 760825 w 2717231"/>
              <a:gd name="connsiteY8" fmla="*/ 434846 h 434846"/>
              <a:gd name="connsiteX9" fmla="*/ 0 w 2717231"/>
              <a:gd name="connsiteY9" fmla="*/ 434846 h 434846"/>
              <a:gd name="connsiteX10" fmla="*/ 0 w 2717231"/>
              <a:gd name="connsiteY10" fmla="*/ 0 h 43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17231" h="434846" extrusionOk="0">
                <a:moveTo>
                  <a:pt x="0" y="0"/>
                </a:moveTo>
                <a:cubicBezTo>
                  <a:pt x="147467" y="-27246"/>
                  <a:pt x="363686" y="-22559"/>
                  <a:pt x="624963" y="0"/>
                </a:cubicBezTo>
                <a:cubicBezTo>
                  <a:pt x="886240" y="22559"/>
                  <a:pt x="1005410" y="19994"/>
                  <a:pt x="1277099" y="0"/>
                </a:cubicBezTo>
                <a:cubicBezTo>
                  <a:pt x="1548788" y="-19994"/>
                  <a:pt x="1617355" y="15155"/>
                  <a:pt x="1874889" y="0"/>
                </a:cubicBezTo>
                <a:cubicBezTo>
                  <a:pt x="2132423" y="-15155"/>
                  <a:pt x="2358660" y="5710"/>
                  <a:pt x="2717231" y="0"/>
                </a:cubicBezTo>
                <a:cubicBezTo>
                  <a:pt x="2708430" y="184370"/>
                  <a:pt x="2699188" y="296850"/>
                  <a:pt x="2717231" y="434846"/>
                </a:cubicBezTo>
                <a:cubicBezTo>
                  <a:pt x="2402983" y="460052"/>
                  <a:pt x="2243486" y="407375"/>
                  <a:pt x="2065096" y="434846"/>
                </a:cubicBezTo>
                <a:cubicBezTo>
                  <a:pt x="1886707" y="462317"/>
                  <a:pt x="1681859" y="424720"/>
                  <a:pt x="1440132" y="434846"/>
                </a:cubicBezTo>
                <a:cubicBezTo>
                  <a:pt x="1198405" y="444972"/>
                  <a:pt x="917545" y="440757"/>
                  <a:pt x="760825" y="434846"/>
                </a:cubicBezTo>
                <a:cubicBezTo>
                  <a:pt x="604105" y="428935"/>
                  <a:pt x="284115" y="413855"/>
                  <a:pt x="0" y="434846"/>
                </a:cubicBezTo>
                <a:cubicBezTo>
                  <a:pt x="-16912" y="322851"/>
                  <a:pt x="1798" y="19970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GB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A26E75-AD94-F952-B521-B8EAB23CD874}"/>
              </a:ext>
            </a:extLst>
          </p:cNvPr>
          <p:cNvSpPr txBox="1"/>
          <p:nvPr/>
        </p:nvSpPr>
        <p:spPr>
          <a:xfrm>
            <a:off x="2418299" y="5325049"/>
            <a:ext cx="2717231" cy="1200329"/>
          </a:xfrm>
          <a:custGeom>
            <a:avLst/>
            <a:gdLst>
              <a:gd name="connsiteX0" fmla="*/ 0 w 2717231"/>
              <a:gd name="connsiteY0" fmla="*/ 0 h 1200329"/>
              <a:gd name="connsiteX1" fmla="*/ 624963 w 2717231"/>
              <a:gd name="connsiteY1" fmla="*/ 0 h 1200329"/>
              <a:gd name="connsiteX2" fmla="*/ 1277099 w 2717231"/>
              <a:gd name="connsiteY2" fmla="*/ 0 h 1200329"/>
              <a:gd name="connsiteX3" fmla="*/ 1874889 w 2717231"/>
              <a:gd name="connsiteY3" fmla="*/ 0 h 1200329"/>
              <a:gd name="connsiteX4" fmla="*/ 2717231 w 2717231"/>
              <a:gd name="connsiteY4" fmla="*/ 0 h 1200329"/>
              <a:gd name="connsiteX5" fmla="*/ 2717231 w 2717231"/>
              <a:gd name="connsiteY5" fmla="*/ 564155 h 1200329"/>
              <a:gd name="connsiteX6" fmla="*/ 2717231 w 2717231"/>
              <a:gd name="connsiteY6" fmla="*/ 1200329 h 1200329"/>
              <a:gd name="connsiteX7" fmla="*/ 1983579 w 2717231"/>
              <a:gd name="connsiteY7" fmla="*/ 1200329 h 1200329"/>
              <a:gd name="connsiteX8" fmla="*/ 1304271 w 2717231"/>
              <a:gd name="connsiteY8" fmla="*/ 1200329 h 1200329"/>
              <a:gd name="connsiteX9" fmla="*/ 0 w 2717231"/>
              <a:gd name="connsiteY9" fmla="*/ 1200329 h 1200329"/>
              <a:gd name="connsiteX10" fmla="*/ 0 w 2717231"/>
              <a:gd name="connsiteY10" fmla="*/ 636174 h 1200329"/>
              <a:gd name="connsiteX11" fmla="*/ 0 w 2717231"/>
              <a:gd name="connsiteY11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17231" h="1200329" extrusionOk="0">
                <a:moveTo>
                  <a:pt x="0" y="0"/>
                </a:moveTo>
                <a:cubicBezTo>
                  <a:pt x="147467" y="-27246"/>
                  <a:pt x="363686" y="-22559"/>
                  <a:pt x="624963" y="0"/>
                </a:cubicBezTo>
                <a:cubicBezTo>
                  <a:pt x="886240" y="22559"/>
                  <a:pt x="1005410" y="19994"/>
                  <a:pt x="1277099" y="0"/>
                </a:cubicBezTo>
                <a:cubicBezTo>
                  <a:pt x="1548788" y="-19994"/>
                  <a:pt x="1617355" y="15155"/>
                  <a:pt x="1874889" y="0"/>
                </a:cubicBezTo>
                <a:cubicBezTo>
                  <a:pt x="2132423" y="-15155"/>
                  <a:pt x="2358660" y="5710"/>
                  <a:pt x="2717231" y="0"/>
                </a:cubicBezTo>
                <a:cubicBezTo>
                  <a:pt x="2744434" y="214542"/>
                  <a:pt x="2693678" y="423636"/>
                  <a:pt x="2717231" y="564155"/>
                </a:cubicBezTo>
                <a:cubicBezTo>
                  <a:pt x="2740784" y="704675"/>
                  <a:pt x="2728514" y="925331"/>
                  <a:pt x="2717231" y="1200329"/>
                </a:cubicBezTo>
                <a:cubicBezTo>
                  <a:pt x="2426302" y="1202429"/>
                  <a:pt x="2136534" y="1226762"/>
                  <a:pt x="1983579" y="1200329"/>
                </a:cubicBezTo>
                <a:cubicBezTo>
                  <a:pt x="1830624" y="1173896"/>
                  <a:pt x="1462560" y="1208819"/>
                  <a:pt x="1304271" y="1200329"/>
                </a:cubicBezTo>
                <a:cubicBezTo>
                  <a:pt x="1145982" y="1191839"/>
                  <a:pt x="326280" y="1238208"/>
                  <a:pt x="0" y="1200329"/>
                </a:cubicBezTo>
                <a:cubicBezTo>
                  <a:pt x="3565" y="1086570"/>
                  <a:pt x="24576" y="794502"/>
                  <a:pt x="0" y="636174"/>
                </a:cubicBezTo>
                <a:cubicBezTo>
                  <a:pt x="-24576" y="477847"/>
                  <a:pt x="15508" y="129407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endParaRPr lang="en-GB">
              <a:solidFill>
                <a:srgbClr val="000000"/>
              </a:solidFill>
              <a:ea typeface="+mn-lt"/>
              <a:cs typeface="+mn-l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34D0A51-EBFF-EEDD-EC6D-69015F574D77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469905" y="3215033"/>
            <a:ext cx="1948394" cy="1306168"/>
          </a:xfrm>
          <a:prstGeom prst="bentConnector3">
            <a:avLst>
              <a:gd name="adj1" fmla="val 10019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93F5BD2-A0D7-A7E3-BBF7-79176D85A689}"/>
              </a:ext>
            </a:extLst>
          </p:cNvPr>
          <p:cNvCxnSpPr>
            <a:cxnSpLocks/>
            <a:stCxn id="37" idx="3"/>
            <a:endCxn id="22" idx="1"/>
          </p:cNvCxnSpPr>
          <p:nvPr/>
        </p:nvCxnSpPr>
        <p:spPr>
          <a:xfrm flipV="1">
            <a:off x="5135530" y="2443932"/>
            <a:ext cx="1392282" cy="348128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2650FCC-4912-44F1-CA17-3A7F2B1A5F56}"/>
              </a:ext>
            </a:extLst>
          </p:cNvPr>
          <p:cNvSpPr txBox="1"/>
          <p:nvPr/>
        </p:nvSpPr>
        <p:spPr>
          <a:xfrm>
            <a:off x="6423417" y="3529132"/>
            <a:ext cx="4959506" cy="2031325"/>
          </a:xfrm>
          <a:custGeom>
            <a:avLst/>
            <a:gdLst>
              <a:gd name="connsiteX0" fmla="*/ 0 w 4959506"/>
              <a:gd name="connsiteY0" fmla="*/ 0 h 2031325"/>
              <a:gd name="connsiteX1" fmla="*/ 471153 w 4959506"/>
              <a:gd name="connsiteY1" fmla="*/ 0 h 2031325"/>
              <a:gd name="connsiteX2" fmla="*/ 1041496 w 4959506"/>
              <a:gd name="connsiteY2" fmla="*/ 0 h 2031325"/>
              <a:gd name="connsiteX3" fmla="*/ 1512649 w 4959506"/>
              <a:gd name="connsiteY3" fmla="*/ 0 h 2031325"/>
              <a:gd name="connsiteX4" fmla="*/ 2082993 w 4959506"/>
              <a:gd name="connsiteY4" fmla="*/ 0 h 2031325"/>
              <a:gd name="connsiteX5" fmla="*/ 2802121 w 4959506"/>
              <a:gd name="connsiteY5" fmla="*/ 0 h 2031325"/>
              <a:gd name="connsiteX6" fmla="*/ 3322869 w 4959506"/>
              <a:gd name="connsiteY6" fmla="*/ 0 h 2031325"/>
              <a:gd name="connsiteX7" fmla="*/ 3794022 w 4959506"/>
              <a:gd name="connsiteY7" fmla="*/ 0 h 2031325"/>
              <a:gd name="connsiteX8" fmla="*/ 4314770 w 4959506"/>
              <a:gd name="connsiteY8" fmla="*/ 0 h 2031325"/>
              <a:gd name="connsiteX9" fmla="*/ 4959506 w 4959506"/>
              <a:gd name="connsiteY9" fmla="*/ 0 h 2031325"/>
              <a:gd name="connsiteX10" fmla="*/ 4959506 w 4959506"/>
              <a:gd name="connsiteY10" fmla="*/ 616169 h 2031325"/>
              <a:gd name="connsiteX11" fmla="*/ 4959506 w 4959506"/>
              <a:gd name="connsiteY11" fmla="*/ 1252650 h 2031325"/>
              <a:gd name="connsiteX12" fmla="*/ 4959506 w 4959506"/>
              <a:gd name="connsiteY12" fmla="*/ 2031325 h 2031325"/>
              <a:gd name="connsiteX13" fmla="*/ 4438758 w 4959506"/>
              <a:gd name="connsiteY13" fmla="*/ 2031325 h 2031325"/>
              <a:gd name="connsiteX14" fmla="*/ 3818820 w 4959506"/>
              <a:gd name="connsiteY14" fmla="*/ 2031325 h 2031325"/>
              <a:gd name="connsiteX15" fmla="*/ 3099691 w 4959506"/>
              <a:gd name="connsiteY15" fmla="*/ 2031325 h 2031325"/>
              <a:gd name="connsiteX16" fmla="*/ 2479753 w 4959506"/>
              <a:gd name="connsiteY16" fmla="*/ 2031325 h 2031325"/>
              <a:gd name="connsiteX17" fmla="*/ 1859815 w 4959506"/>
              <a:gd name="connsiteY17" fmla="*/ 2031325 h 2031325"/>
              <a:gd name="connsiteX18" fmla="*/ 1190281 w 4959506"/>
              <a:gd name="connsiteY18" fmla="*/ 2031325 h 2031325"/>
              <a:gd name="connsiteX19" fmla="*/ 719128 w 4959506"/>
              <a:gd name="connsiteY19" fmla="*/ 2031325 h 2031325"/>
              <a:gd name="connsiteX20" fmla="*/ 0 w 4959506"/>
              <a:gd name="connsiteY20" fmla="*/ 2031325 h 2031325"/>
              <a:gd name="connsiteX21" fmla="*/ 0 w 4959506"/>
              <a:gd name="connsiteY21" fmla="*/ 1333903 h 2031325"/>
              <a:gd name="connsiteX22" fmla="*/ 0 w 4959506"/>
              <a:gd name="connsiteY22" fmla="*/ 677108 h 2031325"/>
              <a:gd name="connsiteX23" fmla="*/ 0 w 4959506"/>
              <a:gd name="connsiteY23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59506" h="2031325" fill="none" extrusionOk="0">
                <a:moveTo>
                  <a:pt x="0" y="0"/>
                </a:moveTo>
                <a:cubicBezTo>
                  <a:pt x="149769" y="-19027"/>
                  <a:pt x="306784" y="13229"/>
                  <a:pt x="471153" y="0"/>
                </a:cubicBezTo>
                <a:cubicBezTo>
                  <a:pt x="635522" y="-13229"/>
                  <a:pt x="795655" y="967"/>
                  <a:pt x="1041496" y="0"/>
                </a:cubicBezTo>
                <a:cubicBezTo>
                  <a:pt x="1287337" y="-967"/>
                  <a:pt x="1308474" y="-9570"/>
                  <a:pt x="1512649" y="0"/>
                </a:cubicBezTo>
                <a:cubicBezTo>
                  <a:pt x="1716824" y="9570"/>
                  <a:pt x="1866423" y="18945"/>
                  <a:pt x="2082993" y="0"/>
                </a:cubicBezTo>
                <a:cubicBezTo>
                  <a:pt x="2299563" y="-18945"/>
                  <a:pt x="2618707" y="-32398"/>
                  <a:pt x="2802121" y="0"/>
                </a:cubicBezTo>
                <a:cubicBezTo>
                  <a:pt x="2985535" y="32398"/>
                  <a:pt x="3120119" y="-19442"/>
                  <a:pt x="3322869" y="0"/>
                </a:cubicBezTo>
                <a:cubicBezTo>
                  <a:pt x="3525619" y="19442"/>
                  <a:pt x="3675584" y="-1464"/>
                  <a:pt x="3794022" y="0"/>
                </a:cubicBezTo>
                <a:cubicBezTo>
                  <a:pt x="3912460" y="1464"/>
                  <a:pt x="4097812" y="7768"/>
                  <a:pt x="4314770" y="0"/>
                </a:cubicBezTo>
                <a:cubicBezTo>
                  <a:pt x="4531728" y="-7768"/>
                  <a:pt x="4716528" y="-26297"/>
                  <a:pt x="4959506" y="0"/>
                </a:cubicBezTo>
                <a:cubicBezTo>
                  <a:pt x="4956992" y="240165"/>
                  <a:pt x="4955609" y="415675"/>
                  <a:pt x="4959506" y="616169"/>
                </a:cubicBezTo>
                <a:cubicBezTo>
                  <a:pt x="4963403" y="816663"/>
                  <a:pt x="4976618" y="990723"/>
                  <a:pt x="4959506" y="1252650"/>
                </a:cubicBezTo>
                <a:cubicBezTo>
                  <a:pt x="4942394" y="1514577"/>
                  <a:pt x="4945111" y="1714532"/>
                  <a:pt x="4959506" y="2031325"/>
                </a:cubicBezTo>
                <a:cubicBezTo>
                  <a:pt x="4845950" y="2034637"/>
                  <a:pt x="4660672" y="2052043"/>
                  <a:pt x="4438758" y="2031325"/>
                </a:cubicBezTo>
                <a:cubicBezTo>
                  <a:pt x="4216844" y="2010607"/>
                  <a:pt x="4041605" y="2037158"/>
                  <a:pt x="3818820" y="2031325"/>
                </a:cubicBezTo>
                <a:cubicBezTo>
                  <a:pt x="3596035" y="2025492"/>
                  <a:pt x="3428521" y="2034602"/>
                  <a:pt x="3099691" y="2031325"/>
                </a:cubicBezTo>
                <a:cubicBezTo>
                  <a:pt x="2770861" y="2028048"/>
                  <a:pt x="2616765" y="2023558"/>
                  <a:pt x="2479753" y="2031325"/>
                </a:cubicBezTo>
                <a:cubicBezTo>
                  <a:pt x="2342741" y="2039092"/>
                  <a:pt x="2118062" y="2021640"/>
                  <a:pt x="1859815" y="2031325"/>
                </a:cubicBezTo>
                <a:cubicBezTo>
                  <a:pt x="1601568" y="2041010"/>
                  <a:pt x="1403949" y="2000188"/>
                  <a:pt x="1190281" y="2031325"/>
                </a:cubicBezTo>
                <a:cubicBezTo>
                  <a:pt x="976613" y="2062462"/>
                  <a:pt x="907899" y="2021723"/>
                  <a:pt x="719128" y="2031325"/>
                </a:cubicBezTo>
                <a:cubicBezTo>
                  <a:pt x="530357" y="2040927"/>
                  <a:pt x="189218" y="1997430"/>
                  <a:pt x="0" y="2031325"/>
                </a:cubicBezTo>
                <a:cubicBezTo>
                  <a:pt x="385" y="1880106"/>
                  <a:pt x="31449" y="1671821"/>
                  <a:pt x="0" y="1333903"/>
                </a:cubicBezTo>
                <a:cubicBezTo>
                  <a:pt x="-31449" y="995985"/>
                  <a:pt x="-15343" y="849700"/>
                  <a:pt x="0" y="677108"/>
                </a:cubicBezTo>
                <a:cubicBezTo>
                  <a:pt x="15343" y="504516"/>
                  <a:pt x="5651" y="331447"/>
                  <a:pt x="0" y="0"/>
                </a:cubicBezTo>
                <a:close/>
              </a:path>
              <a:path w="4959506" h="2031325" stroke="0" extrusionOk="0">
                <a:moveTo>
                  <a:pt x="0" y="0"/>
                </a:moveTo>
                <a:cubicBezTo>
                  <a:pt x="116645" y="-20698"/>
                  <a:pt x="370532" y="15037"/>
                  <a:pt x="520748" y="0"/>
                </a:cubicBezTo>
                <a:cubicBezTo>
                  <a:pt x="670964" y="-15037"/>
                  <a:pt x="955675" y="15291"/>
                  <a:pt x="1091091" y="0"/>
                </a:cubicBezTo>
                <a:cubicBezTo>
                  <a:pt x="1226507" y="-15291"/>
                  <a:pt x="1430278" y="498"/>
                  <a:pt x="1562244" y="0"/>
                </a:cubicBezTo>
                <a:cubicBezTo>
                  <a:pt x="1694210" y="-498"/>
                  <a:pt x="1968987" y="23946"/>
                  <a:pt x="2182183" y="0"/>
                </a:cubicBezTo>
                <a:cubicBezTo>
                  <a:pt x="2395379" y="-23946"/>
                  <a:pt x="2556345" y="425"/>
                  <a:pt x="2653336" y="0"/>
                </a:cubicBezTo>
                <a:cubicBezTo>
                  <a:pt x="2750327" y="-425"/>
                  <a:pt x="3183098" y="-13387"/>
                  <a:pt x="3322869" y="0"/>
                </a:cubicBezTo>
                <a:cubicBezTo>
                  <a:pt x="3462640" y="13387"/>
                  <a:pt x="3650088" y="-18138"/>
                  <a:pt x="3942807" y="0"/>
                </a:cubicBezTo>
                <a:cubicBezTo>
                  <a:pt x="4235526" y="18138"/>
                  <a:pt x="4745572" y="7112"/>
                  <a:pt x="4959506" y="0"/>
                </a:cubicBezTo>
                <a:cubicBezTo>
                  <a:pt x="4949784" y="209928"/>
                  <a:pt x="4928341" y="478941"/>
                  <a:pt x="4959506" y="656795"/>
                </a:cubicBezTo>
                <a:cubicBezTo>
                  <a:pt x="4990671" y="834649"/>
                  <a:pt x="4962132" y="1121317"/>
                  <a:pt x="4959506" y="1272964"/>
                </a:cubicBezTo>
                <a:cubicBezTo>
                  <a:pt x="4956880" y="1424611"/>
                  <a:pt x="4982608" y="1851050"/>
                  <a:pt x="4959506" y="2031325"/>
                </a:cubicBezTo>
                <a:cubicBezTo>
                  <a:pt x="4781912" y="1999996"/>
                  <a:pt x="4527763" y="2058543"/>
                  <a:pt x="4240378" y="2031325"/>
                </a:cubicBezTo>
                <a:cubicBezTo>
                  <a:pt x="3952993" y="2004107"/>
                  <a:pt x="3869357" y="2042008"/>
                  <a:pt x="3521249" y="2031325"/>
                </a:cubicBezTo>
                <a:cubicBezTo>
                  <a:pt x="3173141" y="2020642"/>
                  <a:pt x="3041815" y="2023033"/>
                  <a:pt x="2802121" y="2031325"/>
                </a:cubicBezTo>
                <a:cubicBezTo>
                  <a:pt x="2562427" y="2039617"/>
                  <a:pt x="2263641" y="2064985"/>
                  <a:pt x="2082993" y="2031325"/>
                </a:cubicBezTo>
                <a:cubicBezTo>
                  <a:pt x="1902345" y="1997665"/>
                  <a:pt x="1615805" y="2005232"/>
                  <a:pt x="1363864" y="2031325"/>
                </a:cubicBezTo>
                <a:cubicBezTo>
                  <a:pt x="1111923" y="2057418"/>
                  <a:pt x="898267" y="2053848"/>
                  <a:pt x="694331" y="2031325"/>
                </a:cubicBezTo>
                <a:cubicBezTo>
                  <a:pt x="490395" y="2008802"/>
                  <a:pt x="241966" y="2006740"/>
                  <a:pt x="0" y="2031325"/>
                </a:cubicBezTo>
                <a:cubicBezTo>
                  <a:pt x="14361" y="1813731"/>
                  <a:pt x="7621" y="1644283"/>
                  <a:pt x="0" y="1374530"/>
                </a:cubicBezTo>
                <a:cubicBezTo>
                  <a:pt x="-7621" y="1104777"/>
                  <a:pt x="18640" y="944998"/>
                  <a:pt x="0" y="697422"/>
                </a:cubicBezTo>
                <a:cubicBezTo>
                  <a:pt x="-18640" y="449846"/>
                  <a:pt x="-31495" y="33839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ea typeface="+mn-lt"/>
                <a:cs typeface="+mn-lt"/>
              </a:rPr>
              <a:t>Biblioteca DataAccess</a:t>
            </a:r>
            <a:endParaRPr lang="pt-PT"/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Define os objetos de acesso a dados (DAOs)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Em singleton, chamáveis por outrem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Cada método abstrai uma transação com a base de dados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Objetos diferentes destinados a temáticas e modelos diferentes</a:t>
            </a:r>
          </a:p>
        </p:txBody>
      </p:sp>
    </p:spTree>
    <p:extLst>
      <p:ext uri="{BB962C8B-B14F-4D97-AF65-F5344CB8AC3E}">
        <p14:creationId xmlns:p14="http://schemas.microsoft.com/office/powerpoint/2010/main" val="3513853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CE226-2350-59B7-58FD-73C36C5D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89091-A268-F5E3-B854-2DAA8DD40B9E}"/>
              </a:ext>
            </a:extLst>
          </p:cNvPr>
          <p:cNvSpPr txBox="1"/>
          <p:nvPr/>
        </p:nvSpPr>
        <p:spPr>
          <a:xfrm>
            <a:off x="280419" y="127933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Back End: Lógica de Negócio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4B731-CDD0-9824-C9F1-7CBC7859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1183910"/>
            <a:ext cx="8690063" cy="5120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401D9-225D-DF97-D900-4756CEE57CEF}"/>
              </a:ext>
            </a:extLst>
          </p:cNvPr>
          <p:cNvSpPr txBox="1"/>
          <p:nvPr/>
        </p:nvSpPr>
        <p:spPr>
          <a:xfrm>
            <a:off x="3548322" y="934126"/>
            <a:ext cx="7093996" cy="1477328"/>
          </a:xfrm>
          <a:custGeom>
            <a:avLst/>
            <a:gdLst>
              <a:gd name="connsiteX0" fmla="*/ 0 w 7093996"/>
              <a:gd name="connsiteY0" fmla="*/ 0 h 1477328"/>
              <a:gd name="connsiteX1" fmla="*/ 715849 w 7093996"/>
              <a:gd name="connsiteY1" fmla="*/ 0 h 1477328"/>
              <a:gd name="connsiteX2" fmla="*/ 1147938 w 7093996"/>
              <a:gd name="connsiteY2" fmla="*/ 0 h 1477328"/>
              <a:gd name="connsiteX3" fmla="*/ 1650966 w 7093996"/>
              <a:gd name="connsiteY3" fmla="*/ 0 h 1477328"/>
              <a:gd name="connsiteX4" fmla="*/ 2083055 w 7093996"/>
              <a:gd name="connsiteY4" fmla="*/ 0 h 1477328"/>
              <a:gd name="connsiteX5" fmla="*/ 2586084 w 7093996"/>
              <a:gd name="connsiteY5" fmla="*/ 0 h 1477328"/>
              <a:gd name="connsiteX6" fmla="*/ 3230993 w 7093996"/>
              <a:gd name="connsiteY6" fmla="*/ 0 h 1477328"/>
              <a:gd name="connsiteX7" fmla="*/ 3804961 w 7093996"/>
              <a:gd name="connsiteY7" fmla="*/ 0 h 1477328"/>
              <a:gd name="connsiteX8" fmla="*/ 4591750 w 7093996"/>
              <a:gd name="connsiteY8" fmla="*/ 0 h 1477328"/>
              <a:gd name="connsiteX9" fmla="*/ 5236659 w 7093996"/>
              <a:gd name="connsiteY9" fmla="*/ 0 h 1477328"/>
              <a:gd name="connsiteX10" fmla="*/ 5881568 w 7093996"/>
              <a:gd name="connsiteY10" fmla="*/ 0 h 1477328"/>
              <a:gd name="connsiteX11" fmla="*/ 6313656 w 7093996"/>
              <a:gd name="connsiteY11" fmla="*/ 0 h 1477328"/>
              <a:gd name="connsiteX12" fmla="*/ 7093996 w 7093996"/>
              <a:gd name="connsiteY12" fmla="*/ 0 h 1477328"/>
              <a:gd name="connsiteX13" fmla="*/ 7093996 w 7093996"/>
              <a:gd name="connsiteY13" fmla="*/ 477669 h 1477328"/>
              <a:gd name="connsiteX14" fmla="*/ 7093996 w 7093996"/>
              <a:gd name="connsiteY14" fmla="*/ 925792 h 1477328"/>
              <a:gd name="connsiteX15" fmla="*/ 7093996 w 7093996"/>
              <a:gd name="connsiteY15" fmla="*/ 1477328 h 1477328"/>
              <a:gd name="connsiteX16" fmla="*/ 6520027 w 7093996"/>
              <a:gd name="connsiteY16" fmla="*/ 1477328 h 1477328"/>
              <a:gd name="connsiteX17" fmla="*/ 6016998 w 7093996"/>
              <a:gd name="connsiteY17" fmla="*/ 1477328 h 1477328"/>
              <a:gd name="connsiteX18" fmla="*/ 5230210 w 7093996"/>
              <a:gd name="connsiteY18" fmla="*/ 1477328 h 1477328"/>
              <a:gd name="connsiteX19" fmla="*/ 4798121 w 7093996"/>
              <a:gd name="connsiteY19" fmla="*/ 1477328 h 1477328"/>
              <a:gd name="connsiteX20" fmla="*/ 4011332 w 7093996"/>
              <a:gd name="connsiteY20" fmla="*/ 1477328 h 1477328"/>
              <a:gd name="connsiteX21" fmla="*/ 3508303 w 7093996"/>
              <a:gd name="connsiteY21" fmla="*/ 1477328 h 1477328"/>
              <a:gd name="connsiteX22" fmla="*/ 2863395 w 7093996"/>
              <a:gd name="connsiteY22" fmla="*/ 1477328 h 1477328"/>
              <a:gd name="connsiteX23" fmla="*/ 2147546 w 7093996"/>
              <a:gd name="connsiteY23" fmla="*/ 1477328 h 1477328"/>
              <a:gd name="connsiteX24" fmla="*/ 1360757 w 7093996"/>
              <a:gd name="connsiteY24" fmla="*/ 1477328 h 1477328"/>
              <a:gd name="connsiteX25" fmla="*/ 857729 w 7093996"/>
              <a:gd name="connsiteY25" fmla="*/ 1477328 h 1477328"/>
              <a:gd name="connsiteX26" fmla="*/ 0 w 7093996"/>
              <a:gd name="connsiteY26" fmla="*/ 1477328 h 1477328"/>
              <a:gd name="connsiteX27" fmla="*/ 0 w 7093996"/>
              <a:gd name="connsiteY27" fmla="*/ 1014432 h 1477328"/>
              <a:gd name="connsiteX28" fmla="*/ 0 w 7093996"/>
              <a:gd name="connsiteY28" fmla="*/ 492443 h 1477328"/>
              <a:gd name="connsiteX29" fmla="*/ 0 w 7093996"/>
              <a:gd name="connsiteY29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093996" h="1477328" fill="none" extrusionOk="0">
                <a:moveTo>
                  <a:pt x="0" y="0"/>
                </a:moveTo>
                <a:cubicBezTo>
                  <a:pt x="337846" y="-11495"/>
                  <a:pt x="403160" y="15150"/>
                  <a:pt x="715849" y="0"/>
                </a:cubicBezTo>
                <a:cubicBezTo>
                  <a:pt x="1028538" y="-15150"/>
                  <a:pt x="947347" y="5750"/>
                  <a:pt x="1147938" y="0"/>
                </a:cubicBezTo>
                <a:cubicBezTo>
                  <a:pt x="1348529" y="-5750"/>
                  <a:pt x="1502005" y="-20202"/>
                  <a:pt x="1650966" y="0"/>
                </a:cubicBezTo>
                <a:cubicBezTo>
                  <a:pt x="1799927" y="20202"/>
                  <a:pt x="1910969" y="16758"/>
                  <a:pt x="2083055" y="0"/>
                </a:cubicBezTo>
                <a:cubicBezTo>
                  <a:pt x="2255141" y="-16758"/>
                  <a:pt x="2359442" y="11221"/>
                  <a:pt x="2586084" y="0"/>
                </a:cubicBezTo>
                <a:cubicBezTo>
                  <a:pt x="2812726" y="-11221"/>
                  <a:pt x="3076005" y="4882"/>
                  <a:pt x="3230993" y="0"/>
                </a:cubicBezTo>
                <a:cubicBezTo>
                  <a:pt x="3385981" y="-4882"/>
                  <a:pt x="3531309" y="-13398"/>
                  <a:pt x="3804961" y="0"/>
                </a:cubicBezTo>
                <a:cubicBezTo>
                  <a:pt x="4078613" y="13398"/>
                  <a:pt x="4200978" y="34406"/>
                  <a:pt x="4591750" y="0"/>
                </a:cubicBezTo>
                <a:cubicBezTo>
                  <a:pt x="4982522" y="-34406"/>
                  <a:pt x="4982438" y="17553"/>
                  <a:pt x="5236659" y="0"/>
                </a:cubicBezTo>
                <a:cubicBezTo>
                  <a:pt x="5490880" y="-17553"/>
                  <a:pt x="5690918" y="-29224"/>
                  <a:pt x="5881568" y="0"/>
                </a:cubicBezTo>
                <a:cubicBezTo>
                  <a:pt x="6072218" y="29224"/>
                  <a:pt x="6107918" y="21349"/>
                  <a:pt x="6313656" y="0"/>
                </a:cubicBezTo>
                <a:cubicBezTo>
                  <a:pt x="6519394" y="-21349"/>
                  <a:pt x="6706229" y="2201"/>
                  <a:pt x="7093996" y="0"/>
                </a:cubicBezTo>
                <a:cubicBezTo>
                  <a:pt x="7076198" y="193010"/>
                  <a:pt x="7116487" y="364557"/>
                  <a:pt x="7093996" y="477669"/>
                </a:cubicBezTo>
                <a:cubicBezTo>
                  <a:pt x="7071505" y="590781"/>
                  <a:pt x="7086525" y="785616"/>
                  <a:pt x="7093996" y="925792"/>
                </a:cubicBezTo>
                <a:cubicBezTo>
                  <a:pt x="7101467" y="1065968"/>
                  <a:pt x="7077842" y="1268643"/>
                  <a:pt x="7093996" y="1477328"/>
                </a:cubicBezTo>
                <a:cubicBezTo>
                  <a:pt x="6914321" y="1490435"/>
                  <a:pt x="6775307" y="1492251"/>
                  <a:pt x="6520027" y="1477328"/>
                </a:cubicBezTo>
                <a:cubicBezTo>
                  <a:pt x="6264747" y="1462405"/>
                  <a:pt x="6206653" y="1473260"/>
                  <a:pt x="6016998" y="1477328"/>
                </a:cubicBezTo>
                <a:cubicBezTo>
                  <a:pt x="5827343" y="1481396"/>
                  <a:pt x="5405289" y="1451818"/>
                  <a:pt x="5230210" y="1477328"/>
                </a:cubicBezTo>
                <a:cubicBezTo>
                  <a:pt x="5055131" y="1502838"/>
                  <a:pt x="5000770" y="1488525"/>
                  <a:pt x="4798121" y="1477328"/>
                </a:cubicBezTo>
                <a:cubicBezTo>
                  <a:pt x="4595472" y="1466131"/>
                  <a:pt x="4186817" y="1509650"/>
                  <a:pt x="4011332" y="1477328"/>
                </a:cubicBezTo>
                <a:cubicBezTo>
                  <a:pt x="3835847" y="1445006"/>
                  <a:pt x="3621640" y="1482224"/>
                  <a:pt x="3508303" y="1477328"/>
                </a:cubicBezTo>
                <a:cubicBezTo>
                  <a:pt x="3394966" y="1472432"/>
                  <a:pt x="3073352" y="1495946"/>
                  <a:pt x="2863395" y="1477328"/>
                </a:cubicBezTo>
                <a:cubicBezTo>
                  <a:pt x="2653438" y="1458710"/>
                  <a:pt x="2336201" y="1449803"/>
                  <a:pt x="2147546" y="1477328"/>
                </a:cubicBezTo>
                <a:cubicBezTo>
                  <a:pt x="1958891" y="1504853"/>
                  <a:pt x="1687983" y="1494387"/>
                  <a:pt x="1360757" y="1477328"/>
                </a:cubicBezTo>
                <a:cubicBezTo>
                  <a:pt x="1033531" y="1460269"/>
                  <a:pt x="1022724" y="1483966"/>
                  <a:pt x="857729" y="1477328"/>
                </a:cubicBezTo>
                <a:cubicBezTo>
                  <a:pt x="692734" y="1470690"/>
                  <a:pt x="362937" y="1475838"/>
                  <a:pt x="0" y="1477328"/>
                </a:cubicBezTo>
                <a:cubicBezTo>
                  <a:pt x="-19700" y="1334488"/>
                  <a:pt x="20758" y="1194608"/>
                  <a:pt x="0" y="1014432"/>
                </a:cubicBezTo>
                <a:cubicBezTo>
                  <a:pt x="-20758" y="834256"/>
                  <a:pt x="2272" y="631826"/>
                  <a:pt x="0" y="492443"/>
                </a:cubicBezTo>
                <a:cubicBezTo>
                  <a:pt x="-2272" y="353060"/>
                  <a:pt x="-23909" y="234462"/>
                  <a:pt x="0" y="0"/>
                </a:cubicBezTo>
                <a:close/>
              </a:path>
              <a:path w="7093996" h="1477328" stroke="0" extrusionOk="0">
                <a:moveTo>
                  <a:pt x="0" y="0"/>
                </a:moveTo>
                <a:cubicBezTo>
                  <a:pt x="183854" y="21470"/>
                  <a:pt x="276157" y="-7865"/>
                  <a:pt x="503029" y="0"/>
                </a:cubicBezTo>
                <a:cubicBezTo>
                  <a:pt x="729901" y="7865"/>
                  <a:pt x="824196" y="-3087"/>
                  <a:pt x="1076998" y="0"/>
                </a:cubicBezTo>
                <a:cubicBezTo>
                  <a:pt x="1329800" y="3087"/>
                  <a:pt x="1318845" y="-8571"/>
                  <a:pt x="1509086" y="0"/>
                </a:cubicBezTo>
                <a:cubicBezTo>
                  <a:pt x="1699327" y="8571"/>
                  <a:pt x="1923104" y="26237"/>
                  <a:pt x="2153995" y="0"/>
                </a:cubicBezTo>
                <a:cubicBezTo>
                  <a:pt x="2384886" y="-26237"/>
                  <a:pt x="2466627" y="-5680"/>
                  <a:pt x="2586084" y="0"/>
                </a:cubicBezTo>
                <a:cubicBezTo>
                  <a:pt x="2705541" y="5680"/>
                  <a:pt x="2962990" y="29324"/>
                  <a:pt x="3301933" y="0"/>
                </a:cubicBezTo>
                <a:cubicBezTo>
                  <a:pt x="3640876" y="-29324"/>
                  <a:pt x="3656714" y="1912"/>
                  <a:pt x="3946841" y="0"/>
                </a:cubicBezTo>
                <a:cubicBezTo>
                  <a:pt x="4236968" y="-1912"/>
                  <a:pt x="4312759" y="876"/>
                  <a:pt x="4449870" y="0"/>
                </a:cubicBezTo>
                <a:cubicBezTo>
                  <a:pt x="4586981" y="-876"/>
                  <a:pt x="4833344" y="16922"/>
                  <a:pt x="5023839" y="0"/>
                </a:cubicBezTo>
                <a:cubicBezTo>
                  <a:pt x="5214334" y="-16922"/>
                  <a:pt x="5546340" y="14277"/>
                  <a:pt x="5739688" y="0"/>
                </a:cubicBezTo>
                <a:cubicBezTo>
                  <a:pt x="5933036" y="-14277"/>
                  <a:pt x="6003965" y="-14276"/>
                  <a:pt x="6171777" y="0"/>
                </a:cubicBezTo>
                <a:cubicBezTo>
                  <a:pt x="6339589" y="14276"/>
                  <a:pt x="6789643" y="20507"/>
                  <a:pt x="7093996" y="0"/>
                </a:cubicBezTo>
                <a:cubicBezTo>
                  <a:pt x="7086583" y="227965"/>
                  <a:pt x="7090925" y="308877"/>
                  <a:pt x="7093996" y="507216"/>
                </a:cubicBezTo>
                <a:cubicBezTo>
                  <a:pt x="7097067" y="705555"/>
                  <a:pt x="7109667" y="880424"/>
                  <a:pt x="7093996" y="1014432"/>
                </a:cubicBezTo>
                <a:cubicBezTo>
                  <a:pt x="7078325" y="1148440"/>
                  <a:pt x="7088353" y="1335759"/>
                  <a:pt x="7093996" y="1477328"/>
                </a:cubicBezTo>
                <a:cubicBezTo>
                  <a:pt x="6890582" y="1486270"/>
                  <a:pt x="6647415" y="1462198"/>
                  <a:pt x="6449087" y="1477328"/>
                </a:cubicBezTo>
                <a:cubicBezTo>
                  <a:pt x="6250759" y="1492458"/>
                  <a:pt x="5981460" y="1445713"/>
                  <a:pt x="5733239" y="1477328"/>
                </a:cubicBezTo>
                <a:cubicBezTo>
                  <a:pt x="5485018" y="1508943"/>
                  <a:pt x="5459290" y="1495065"/>
                  <a:pt x="5230210" y="1477328"/>
                </a:cubicBezTo>
                <a:cubicBezTo>
                  <a:pt x="5001130" y="1459591"/>
                  <a:pt x="4790784" y="1468045"/>
                  <a:pt x="4656241" y="1477328"/>
                </a:cubicBezTo>
                <a:cubicBezTo>
                  <a:pt x="4521698" y="1486611"/>
                  <a:pt x="4148653" y="1479860"/>
                  <a:pt x="4011332" y="1477328"/>
                </a:cubicBezTo>
                <a:cubicBezTo>
                  <a:pt x="3874011" y="1474796"/>
                  <a:pt x="3609690" y="1484341"/>
                  <a:pt x="3366424" y="1477328"/>
                </a:cubicBezTo>
                <a:cubicBezTo>
                  <a:pt x="3123158" y="1470315"/>
                  <a:pt x="2972323" y="1498716"/>
                  <a:pt x="2721515" y="1477328"/>
                </a:cubicBezTo>
                <a:cubicBezTo>
                  <a:pt x="2470707" y="1455940"/>
                  <a:pt x="2490363" y="1468167"/>
                  <a:pt x="2289426" y="1477328"/>
                </a:cubicBezTo>
                <a:cubicBezTo>
                  <a:pt x="2088489" y="1486489"/>
                  <a:pt x="1805039" y="1471088"/>
                  <a:pt x="1573577" y="1477328"/>
                </a:cubicBezTo>
                <a:cubicBezTo>
                  <a:pt x="1342115" y="1483568"/>
                  <a:pt x="1260900" y="1462396"/>
                  <a:pt x="999609" y="1477328"/>
                </a:cubicBezTo>
                <a:cubicBezTo>
                  <a:pt x="738318" y="1492260"/>
                  <a:pt x="679671" y="1458257"/>
                  <a:pt x="567520" y="1477328"/>
                </a:cubicBezTo>
                <a:cubicBezTo>
                  <a:pt x="455369" y="1496399"/>
                  <a:pt x="181064" y="1455096"/>
                  <a:pt x="0" y="1477328"/>
                </a:cubicBezTo>
                <a:cubicBezTo>
                  <a:pt x="16959" y="1381384"/>
                  <a:pt x="-5961" y="1217453"/>
                  <a:pt x="0" y="999659"/>
                </a:cubicBezTo>
                <a:cubicBezTo>
                  <a:pt x="5961" y="781865"/>
                  <a:pt x="-13364" y="722463"/>
                  <a:pt x="0" y="507216"/>
                </a:cubicBezTo>
                <a:cubicBezTo>
                  <a:pt x="13364" y="291969"/>
                  <a:pt x="-21329" y="18020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ea typeface="+mn-lt"/>
                <a:cs typeface="+mn-lt"/>
              </a:rPr>
              <a:t>Biblioteca Models</a:t>
            </a:r>
            <a:endParaRPr lang="pt-PT"/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Define os modelos derivados da modelação de domínio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Avistados nas páginas .razor para apresentação &amp; chamada DAOs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Cada método abstrai uma transação com a base de dados</a:t>
            </a:r>
          </a:p>
          <a:p>
            <a:pPr marL="285750" indent="-285750">
              <a:buClr>
                <a:srgbClr val="E9713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Objetos diferentes destinados a temáticas e modelos diferentes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43C69-5499-7BC6-41E3-B1E481F78E90}"/>
              </a:ext>
            </a:extLst>
          </p:cNvPr>
          <p:cNvSpPr txBox="1"/>
          <p:nvPr/>
        </p:nvSpPr>
        <p:spPr>
          <a:xfrm>
            <a:off x="1460500" y="3743955"/>
            <a:ext cx="2948030" cy="454432"/>
          </a:xfrm>
          <a:custGeom>
            <a:avLst/>
            <a:gdLst>
              <a:gd name="connsiteX0" fmla="*/ 0 w 2948030"/>
              <a:gd name="connsiteY0" fmla="*/ 227216 h 454432"/>
              <a:gd name="connsiteX1" fmla="*/ 227216 w 2948030"/>
              <a:gd name="connsiteY1" fmla="*/ 0 h 454432"/>
              <a:gd name="connsiteX2" fmla="*/ 775808 w 2948030"/>
              <a:gd name="connsiteY2" fmla="*/ 0 h 454432"/>
              <a:gd name="connsiteX3" fmla="*/ 1249591 w 2948030"/>
              <a:gd name="connsiteY3" fmla="*/ 0 h 454432"/>
              <a:gd name="connsiteX4" fmla="*/ 1748311 w 2948030"/>
              <a:gd name="connsiteY4" fmla="*/ 0 h 454432"/>
              <a:gd name="connsiteX5" fmla="*/ 2720814 w 2948030"/>
              <a:gd name="connsiteY5" fmla="*/ 0 h 454432"/>
              <a:gd name="connsiteX6" fmla="*/ 2948030 w 2948030"/>
              <a:gd name="connsiteY6" fmla="*/ 227216 h 454432"/>
              <a:gd name="connsiteX7" fmla="*/ 2948030 w 2948030"/>
              <a:gd name="connsiteY7" fmla="*/ 227216 h 454432"/>
              <a:gd name="connsiteX8" fmla="*/ 2720814 w 2948030"/>
              <a:gd name="connsiteY8" fmla="*/ 454432 h 454432"/>
              <a:gd name="connsiteX9" fmla="*/ 2197158 w 2948030"/>
              <a:gd name="connsiteY9" fmla="*/ 454432 h 454432"/>
              <a:gd name="connsiteX10" fmla="*/ 1748311 w 2948030"/>
              <a:gd name="connsiteY10" fmla="*/ 454432 h 454432"/>
              <a:gd name="connsiteX11" fmla="*/ 1299463 w 2948030"/>
              <a:gd name="connsiteY11" fmla="*/ 454432 h 454432"/>
              <a:gd name="connsiteX12" fmla="*/ 825680 w 2948030"/>
              <a:gd name="connsiteY12" fmla="*/ 454432 h 454432"/>
              <a:gd name="connsiteX13" fmla="*/ 227216 w 2948030"/>
              <a:gd name="connsiteY13" fmla="*/ 454432 h 454432"/>
              <a:gd name="connsiteX14" fmla="*/ 0 w 2948030"/>
              <a:gd name="connsiteY14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48030" h="454432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378326" y="-2915"/>
                  <a:pt x="557315" y="59974"/>
                  <a:pt x="775808" y="0"/>
                </a:cubicBezTo>
                <a:cubicBezTo>
                  <a:pt x="994301" y="-59974"/>
                  <a:pt x="1056940" y="2502"/>
                  <a:pt x="1249591" y="0"/>
                </a:cubicBezTo>
                <a:cubicBezTo>
                  <a:pt x="1442242" y="-2502"/>
                  <a:pt x="1523639" y="46708"/>
                  <a:pt x="1748311" y="0"/>
                </a:cubicBezTo>
                <a:cubicBezTo>
                  <a:pt x="1972983" y="-46708"/>
                  <a:pt x="2383649" y="80330"/>
                  <a:pt x="2720814" y="0"/>
                </a:cubicBezTo>
                <a:cubicBezTo>
                  <a:pt x="2865987" y="374"/>
                  <a:pt x="2940512" y="111771"/>
                  <a:pt x="2948030" y="227216"/>
                </a:cubicBezTo>
                <a:lnTo>
                  <a:pt x="2948030" y="227216"/>
                </a:lnTo>
                <a:cubicBezTo>
                  <a:pt x="2953014" y="362665"/>
                  <a:pt x="2879175" y="442852"/>
                  <a:pt x="2720814" y="454432"/>
                </a:cubicBezTo>
                <a:cubicBezTo>
                  <a:pt x="2498826" y="492681"/>
                  <a:pt x="2375371" y="414636"/>
                  <a:pt x="2197158" y="454432"/>
                </a:cubicBezTo>
                <a:cubicBezTo>
                  <a:pt x="2018945" y="494228"/>
                  <a:pt x="1899436" y="413130"/>
                  <a:pt x="1748311" y="454432"/>
                </a:cubicBezTo>
                <a:cubicBezTo>
                  <a:pt x="1597186" y="495734"/>
                  <a:pt x="1477761" y="447188"/>
                  <a:pt x="1299463" y="454432"/>
                </a:cubicBezTo>
                <a:cubicBezTo>
                  <a:pt x="1121165" y="461676"/>
                  <a:pt x="996808" y="400257"/>
                  <a:pt x="825680" y="454432"/>
                </a:cubicBezTo>
                <a:cubicBezTo>
                  <a:pt x="654552" y="508607"/>
                  <a:pt x="503196" y="433429"/>
                  <a:pt x="227216" y="454432"/>
                </a:cubicBezTo>
                <a:cubicBezTo>
                  <a:pt x="132445" y="443281"/>
                  <a:pt x="-15566" y="325074"/>
                  <a:pt x="0" y="227216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GB" sz="1500" b="1" i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C2B93-8058-CD2F-F6C9-E9E999D0C9C4}"/>
              </a:ext>
            </a:extLst>
          </p:cNvPr>
          <p:cNvSpPr txBox="1"/>
          <p:nvPr/>
        </p:nvSpPr>
        <p:spPr>
          <a:xfrm>
            <a:off x="1849480" y="4190082"/>
            <a:ext cx="5118100" cy="454432"/>
          </a:xfrm>
          <a:custGeom>
            <a:avLst/>
            <a:gdLst>
              <a:gd name="connsiteX0" fmla="*/ 0 w 5118100"/>
              <a:gd name="connsiteY0" fmla="*/ 227216 h 454432"/>
              <a:gd name="connsiteX1" fmla="*/ 227216 w 5118100"/>
              <a:gd name="connsiteY1" fmla="*/ 0 h 454432"/>
              <a:gd name="connsiteX2" fmla="*/ 810175 w 5118100"/>
              <a:gd name="connsiteY2" fmla="*/ 0 h 454432"/>
              <a:gd name="connsiteX3" fmla="*/ 1346496 w 5118100"/>
              <a:gd name="connsiteY3" fmla="*/ 0 h 454432"/>
              <a:gd name="connsiteX4" fmla="*/ 1836181 w 5118100"/>
              <a:gd name="connsiteY4" fmla="*/ 0 h 454432"/>
              <a:gd name="connsiteX5" fmla="*/ 2372503 w 5118100"/>
              <a:gd name="connsiteY5" fmla="*/ 0 h 454432"/>
              <a:gd name="connsiteX6" fmla="*/ 2955462 w 5118100"/>
              <a:gd name="connsiteY6" fmla="*/ 0 h 454432"/>
              <a:gd name="connsiteX7" fmla="*/ 3538420 w 5118100"/>
              <a:gd name="connsiteY7" fmla="*/ 0 h 454432"/>
              <a:gd name="connsiteX8" fmla="*/ 4074742 w 5118100"/>
              <a:gd name="connsiteY8" fmla="*/ 0 h 454432"/>
              <a:gd name="connsiteX9" fmla="*/ 4890884 w 5118100"/>
              <a:gd name="connsiteY9" fmla="*/ 0 h 454432"/>
              <a:gd name="connsiteX10" fmla="*/ 5118100 w 5118100"/>
              <a:gd name="connsiteY10" fmla="*/ 227216 h 454432"/>
              <a:gd name="connsiteX11" fmla="*/ 5118100 w 5118100"/>
              <a:gd name="connsiteY11" fmla="*/ 227216 h 454432"/>
              <a:gd name="connsiteX12" fmla="*/ 4890884 w 5118100"/>
              <a:gd name="connsiteY12" fmla="*/ 454432 h 454432"/>
              <a:gd name="connsiteX13" fmla="*/ 4214652 w 5118100"/>
              <a:gd name="connsiteY13" fmla="*/ 454432 h 454432"/>
              <a:gd name="connsiteX14" fmla="*/ 3585057 w 5118100"/>
              <a:gd name="connsiteY14" fmla="*/ 454432 h 454432"/>
              <a:gd name="connsiteX15" fmla="*/ 3095372 w 5118100"/>
              <a:gd name="connsiteY15" fmla="*/ 454432 h 454432"/>
              <a:gd name="connsiteX16" fmla="*/ 2652323 w 5118100"/>
              <a:gd name="connsiteY16" fmla="*/ 454432 h 454432"/>
              <a:gd name="connsiteX17" fmla="*/ 2116002 w 5118100"/>
              <a:gd name="connsiteY17" fmla="*/ 454432 h 454432"/>
              <a:gd name="connsiteX18" fmla="*/ 1579680 w 5118100"/>
              <a:gd name="connsiteY18" fmla="*/ 454432 h 454432"/>
              <a:gd name="connsiteX19" fmla="*/ 903448 w 5118100"/>
              <a:gd name="connsiteY19" fmla="*/ 454432 h 454432"/>
              <a:gd name="connsiteX20" fmla="*/ 227216 w 5118100"/>
              <a:gd name="connsiteY20" fmla="*/ 454432 h 454432"/>
              <a:gd name="connsiteX21" fmla="*/ 0 w 5118100"/>
              <a:gd name="connsiteY21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8100" h="454432" fill="none" extrusionOk="0">
                <a:moveTo>
                  <a:pt x="0" y="227216"/>
                </a:moveTo>
                <a:cubicBezTo>
                  <a:pt x="16812" y="134814"/>
                  <a:pt x="93404" y="24116"/>
                  <a:pt x="227216" y="0"/>
                </a:cubicBezTo>
                <a:cubicBezTo>
                  <a:pt x="474471" y="-32785"/>
                  <a:pt x="637710" y="1349"/>
                  <a:pt x="810175" y="0"/>
                </a:cubicBezTo>
                <a:cubicBezTo>
                  <a:pt x="982640" y="-1349"/>
                  <a:pt x="1216779" y="28075"/>
                  <a:pt x="1346496" y="0"/>
                </a:cubicBezTo>
                <a:cubicBezTo>
                  <a:pt x="1476213" y="-28075"/>
                  <a:pt x="1666277" y="40121"/>
                  <a:pt x="1836181" y="0"/>
                </a:cubicBezTo>
                <a:cubicBezTo>
                  <a:pt x="2006085" y="-40121"/>
                  <a:pt x="2109528" y="9019"/>
                  <a:pt x="2372503" y="0"/>
                </a:cubicBezTo>
                <a:cubicBezTo>
                  <a:pt x="2635478" y="-9019"/>
                  <a:pt x="2777582" y="54822"/>
                  <a:pt x="2955462" y="0"/>
                </a:cubicBezTo>
                <a:cubicBezTo>
                  <a:pt x="3133342" y="-54822"/>
                  <a:pt x="3380713" y="69048"/>
                  <a:pt x="3538420" y="0"/>
                </a:cubicBezTo>
                <a:cubicBezTo>
                  <a:pt x="3696127" y="-69048"/>
                  <a:pt x="3921475" y="50109"/>
                  <a:pt x="4074742" y="0"/>
                </a:cubicBezTo>
                <a:cubicBezTo>
                  <a:pt x="4228009" y="-50109"/>
                  <a:pt x="4667656" y="41820"/>
                  <a:pt x="4890884" y="0"/>
                </a:cubicBezTo>
                <a:cubicBezTo>
                  <a:pt x="4997913" y="15161"/>
                  <a:pt x="5153706" y="110353"/>
                  <a:pt x="5118100" y="227216"/>
                </a:cubicBezTo>
                <a:lnTo>
                  <a:pt x="5118100" y="227216"/>
                </a:lnTo>
                <a:cubicBezTo>
                  <a:pt x="5128704" y="360925"/>
                  <a:pt x="4995583" y="426411"/>
                  <a:pt x="4890884" y="454432"/>
                </a:cubicBezTo>
                <a:cubicBezTo>
                  <a:pt x="4725458" y="512663"/>
                  <a:pt x="4466894" y="398586"/>
                  <a:pt x="4214652" y="454432"/>
                </a:cubicBezTo>
                <a:cubicBezTo>
                  <a:pt x="3962410" y="510278"/>
                  <a:pt x="3814534" y="407766"/>
                  <a:pt x="3585057" y="454432"/>
                </a:cubicBezTo>
                <a:cubicBezTo>
                  <a:pt x="3355581" y="501098"/>
                  <a:pt x="3303447" y="412435"/>
                  <a:pt x="3095372" y="454432"/>
                </a:cubicBezTo>
                <a:cubicBezTo>
                  <a:pt x="2887298" y="496429"/>
                  <a:pt x="2776843" y="447399"/>
                  <a:pt x="2652323" y="454432"/>
                </a:cubicBezTo>
                <a:cubicBezTo>
                  <a:pt x="2527803" y="461465"/>
                  <a:pt x="2256147" y="394484"/>
                  <a:pt x="2116002" y="454432"/>
                </a:cubicBezTo>
                <a:cubicBezTo>
                  <a:pt x="1975857" y="514380"/>
                  <a:pt x="1811776" y="407410"/>
                  <a:pt x="1579680" y="454432"/>
                </a:cubicBezTo>
                <a:cubicBezTo>
                  <a:pt x="1347584" y="501454"/>
                  <a:pt x="1081724" y="413304"/>
                  <a:pt x="903448" y="454432"/>
                </a:cubicBezTo>
                <a:cubicBezTo>
                  <a:pt x="725172" y="495560"/>
                  <a:pt x="391779" y="404233"/>
                  <a:pt x="227216" y="454432"/>
                </a:cubicBezTo>
                <a:cubicBezTo>
                  <a:pt x="108903" y="479537"/>
                  <a:pt x="-30703" y="354549"/>
                  <a:pt x="0" y="227216"/>
                </a:cubicBezTo>
                <a:close/>
              </a:path>
              <a:path w="5118100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453698" y="-40602"/>
                  <a:pt x="682119" y="71241"/>
                  <a:pt x="903448" y="0"/>
                </a:cubicBezTo>
                <a:cubicBezTo>
                  <a:pt x="1124777" y="-71241"/>
                  <a:pt x="1213846" y="39353"/>
                  <a:pt x="1439770" y="0"/>
                </a:cubicBezTo>
                <a:cubicBezTo>
                  <a:pt x="1665694" y="-39353"/>
                  <a:pt x="1753045" y="16337"/>
                  <a:pt x="2022728" y="0"/>
                </a:cubicBezTo>
                <a:cubicBezTo>
                  <a:pt x="2292411" y="-16337"/>
                  <a:pt x="2452126" y="59719"/>
                  <a:pt x="2698960" y="0"/>
                </a:cubicBezTo>
                <a:cubicBezTo>
                  <a:pt x="2945794" y="-59719"/>
                  <a:pt x="3092619" y="71698"/>
                  <a:pt x="3328555" y="0"/>
                </a:cubicBezTo>
                <a:cubicBezTo>
                  <a:pt x="3564491" y="-71698"/>
                  <a:pt x="3704668" y="3898"/>
                  <a:pt x="4004787" y="0"/>
                </a:cubicBezTo>
                <a:cubicBezTo>
                  <a:pt x="4304906" y="-3898"/>
                  <a:pt x="4471652" y="95025"/>
                  <a:pt x="4890884" y="0"/>
                </a:cubicBezTo>
                <a:cubicBezTo>
                  <a:pt x="5029260" y="1700"/>
                  <a:pt x="5115061" y="97234"/>
                  <a:pt x="5118100" y="227216"/>
                </a:cubicBezTo>
                <a:lnTo>
                  <a:pt x="5118100" y="227216"/>
                </a:lnTo>
                <a:cubicBezTo>
                  <a:pt x="5135779" y="355349"/>
                  <a:pt x="5049870" y="453721"/>
                  <a:pt x="4890884" y="454432"/>
                </a:cubicBezTo>
                <a:cubicBezTo>
                  <a:pt x="4735036" y="508503"/>
                  <a:pt x="4639143" y="415251"/>
                  <a:pt x="4401199" y="454432"/>
                </a:cubicBezTo>
                <a:cubicBezTo>
                  <a:pt x="4163256" y="493613"/>
                  <a:pt x="3992497" y="427354"/>
                  <a:pt x="3724967" y="454432"/>
                </a:cubicBezTo>
                <a:cubicBezTo>
                  <a:pt x="3457437" y="481510"/>
                  <a:pt x="3476512" y="431196"/>
                  <a:pt x="3235282" y="454432"/>
                </a:cubicBezTo>
                <a:cubicBezTo>
                  <a:pt x="2994052" y="477668"/>
                  <a:pt x="2805622" y="437410"/>
                  <a:pt x="2652323" y="454432"/>
                </a:cubicBezTo>
                <a:cubicBezTo>
                  <a:pt x="2499024" y="471454"/>
                  <a:pt x="2188746" y="408859"/>
                  <a:pt x="2022728" y="454432"/>
                </a:cubicBezTo>
                <a:cubicBezTo>
                  <a:pt x="1856710" y="500005"/>
                  <a:pt x="1664986" y="445280"/>
                  <a:pt x="1533043" y="454432"/>
                </a:cubicBezTo>
                <a:cubicBezTo>
                  <a:pt x="1401101" y="463584"/>
                  <a:pt x="1200088" y="423253"/>
                  <a:pt x="996721" y="454432"/>
                </a:cubicBezTo>
                <a:cubicBezTo>
                  <a:pt x="793354" y="485611"/>
                  <a:pt x="592417" y="396491"/>
                  <a:pt x="227216" y="454432"/>
                </a:cubicBezTo>
                <a:cubicBezTo>
                  <a:pt x="95413" y="452217"/>
                  <a:pt x="-10" y="347723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coleção de páginas da sequência de montagem!</a:t>
            </a:r>
            <a:endParaRPr lang="en-GB" sz="1500" b="1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3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C5574-44B5-8EE8-97B5-37738F8FB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AD394-A3D8-7806-34AD-BCD315884BB8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Motivação e Objetivos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164C6-13A1-3F0D-38A6-DCF18711B03D}"/>
              </a:ext>
            </a:extLst>
          </p:cNvPr>
          <p:cNvSpPr txBox="1"/>
          <p:nvPr/>
        </p:nvSpPr>
        <p:spPr>
          <a:xfrm>
            <a:off x="358588" y="1120588"/>
            <a:ext cx="10886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Crescimento da procura exacerbou ineficiência laboral:</a:t>
            </a:r>
            <a:r>
              <a:rPr lang="pt-BR"/>
              <a:t> a empresa opera por encadeação humana de plataformas alheias.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2"/>
                </a:solidFill>
              </a:rPr>
              <a:t>Busca-se uma simplificação do cargo do Coordenador da Linha de Montagem, com uma plataforma singular que providencie: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B78AA-5DE3-ED99-5B28-9E2F493735B7}"/>
              </a:ext>
            </a:extLst>
          </p:cNvPr>
          <p:cNvSpPr txBox="1"/>
          <p:nvPr/>
        </p:nvSpPr>
        <p:spPr>
          <a:xfrm>
            <a:off x="5188624" y="2597916"/>
            <a:ext cx="5622252" cy="923330"/>
          </a:xfrm>
          <a:custGeom>
            <a:avLst/>
            <a:gdLst>
              <a:gd name="connsiteX0" fmla="*/ 0 w 5622252"/>
              <a:gd name="connsiteY0" fmla="*/ 0 h 923330"/>
              <a:gd name="connsiteX1" fmla="*/ 680917 w 5622252"/>
              <a:gd name="connsiteY1" fmla="*/ 0 h 923330"/>
              <a:gd name="connsiteX2" fmla="*/ 1136944 w 5622252"/>
              <a:gd name="connsiteY2" fmla="*/ 0 h 923330"/>
              <a:gd name="connsiteX3" fmla="*/ 1705416 w 5622252"/>
              <a:gd name="connsiteY3" fmla="*/ 0 h 923330"/>
              <a:gd name="connsiteX4" fmla="*/ 2442556 w 5622252"/>
              <a:gd name="connsiteY4" fmla="*/ 0 h 923330"/>
              <a:gd name="connsiteX5" fmla="*/ 2954806 w 5622252"/>
              <a:gd name="connsiteY5" fmla="*/ 0 h 923330"/>
              <a:gd name="connsiteX6" fmla="*/ 3410833 w 5622252"/>
              <a:gd name="connsiteY6" fmla="*/ 0 h 923330"/>
              <a:gd name="connsiteX7" fmla="*/ 3923083 w 5622252"/>
              <a:gd name="connsiteY7" fmla="*/ 0 h 923330"/>
              <a:gd name="connsiteX8" fmla="*/ 4379110 w 5622252"/>
              <a:gd name="connsiteY8" fmla="*/ 0 h 923330"/>
              <a:gd name="connsiteX9" fmla="*/ 4835137 w 5622252"/>
              <a:gd name="connsiteY9" fmla="*/ 0 h 923330"/>
              <a:gd name="connsiteX10" fmla="*/ 5622252 w 5622252"/>
              <a:gd name="connsiteY10" fmla="*/ 0 h 923330"/>
              <a:gd name="connsiteX11" fmla="*/ 5622252 w 5622252"/>
              <a:gd name="connsiteY11" fmla="*/ 443198 h 923330"/>
              <a:gd name="connsiteX12" fmla="*/ 5622252 w 5622252"/>
              <a:gd name="connsiteY12" fmla="*/ 923330 h 923330"/>
              <a:gd name="connsiteX13" fmla="*/ 5166225 w 5622252"/>
              <a:gd name="connsiteY13" fmla="*/ 923330 h 923330"/>
              <a:gd name="connsiteX14" fmla="*/ 4429085 w 5622252"/>
              <a:gd name="connsiteY14" fmla="*/ 923330 h 923330"/>
              <a:gd name="connsiteX15" fmla="*/ 3804391 w 5622252"/>
              <a:gd name="connsiteY15" fmla="*/ 923330 h 923330"/>
              <a:gd name="connsiteX16" fmla="*/ 3179696 w 5622252"/>
              <a:gd name="connsiteY16" fmla="*/ 923330 h 923330"/>
              <a:gd name="connsiteX17" fmla="*/ 2498779 w 5622252"/>
              <a:gd name="connsiteY17" fmla="*/ 923330 h 923330"/>
              <a:gd name="connsiteX18" fmla="*/ 2042752 w 5622252"/>
              <a:gd name="connsiteY18" fmla="*/ 923330 h 923330"/>
              <a:gd name="connsiteX19" fmla="*/ 1474279 w 5622252"/>
              <a:gd name="connsiteY19" fmla="*/ 923330 h 923330"/>
              <a:gd name="connsiteX20" fmla="*/ 793362 w 5622252"/>
              <a:gd name="connsiteY20" fmla="*/ 923330 h 923330"/>
              <a:gd name="connsiteX21" fmla="*/ 0 w 5622252"/>
              <a:gd name="connsiteY21" fmla="*/ 923330 h 923330"/>
              <a:gd name="connsiteX22" fmla="*/ 0 w 5622252"/>
              <a:gd name="connsiteY22" fmla="*/ 480132 h 923330"/>
              <a:gd name="connsiteX23" fmla="*/ 0 w 5622252"/>
              <a:gd name="connsiteY23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22252" h="923330" fill="none" extrusionOk="0">
                <a:moveTo>
                  <a:pt x="0" y="0"/>
                </a:moveTo>
                <a:cubicBezTo>
                  <a:pt x="191483" y="-10002"/>
                  <a:pt x="474054" y="31067"/>
                  <a:pt x="680917" y="0"/>
                </a:cubicBezTo>
                <a:cubicBezTo>
                  <a:pt x="887780" y="-31067"/>
                  <a:pt x="913802" y="16814"/>
                  <a:pt x="1136944" y="0"/>
                </a:cubicBezTo>
                <a:cubicBezTo>
                  <a:pt x="1360086" y="-16814"/>
                  <a:pt x="1429885" y="-5320"/>
                  <a:pt x="1705416" y="0"/>
                </a:cubicBezTo>
                <a:cubicBezTo>
                  <a:pt x="1980947" y="5320"/>
                  <a:pt x="2180418" y="-4703"/>
                  <a:pt x="2442556" y="0"/>
                </a:cubicBezTo>
                <a:cubicBezTo>
                  <a:pt x="2704694" y="4703"/>
                  <a:pt x="2847669" y="14019"/>
                  <a:pt x="2954806" y="0"/>
                </a:cubicBezTo>
                <a:cubicBezTo>
                  <a:pt x="3061943" y="-14019"/>
                  <a:pt x="3184266" y="-6765"/>
                  <a:pt x="3410833" y="0"/>
                </a:cubicBezTo>
                <a:cubicBezTo>
                  <a:pt x="3637400" y="6765"/>
                  <a:pt x="3792206" y="21548"/>
                  <a:pt x="3923083" y="0"/>
                </a:cubicBezTo>
                <a:cubicBezTo>
                  <a:pt x="4053960" y="-21548"/>
                  <a:pt x="4214193" y="-21592"/>
                  <a:pt x="4379110" y="0"/>
                </a:cubicBezTo>
                <a:cubicBezTo>
                  <a:pt x="4544027" y="21592"/>
                  <a:pt x="4615504" y="-12106"/>
                  <a:pt x="4835137" y="0"/>
                </a:cubicBezTo>
                <a:cubicBezTo>
                  <a:pt x="5054770" y="12106"/>
                  <a:pt x="5247212" y="19044"/>
                  <a:pt x="5622252" y="0"/>
                </a:cubicBezTo>
                <a:cubicBezTo>
                  <a:pt x="5620603" y="139554"/>
                  <a:pt x="5611388" y="282114"/>
                  <a:pt x="5622252" y="443198"/>
                </a:cubicBezTo>
                <a:cubicBezTo>
                  <a:pt x="5633116" y="604282"/>
                  <a:pt x="5639059" y="814300"/>
                  <a:pt x="5622252" y="923330"/>
                </a:cubicBezTo>
                <a:cubicBezTo>
                  <a:pt x="5507393" y="933090"/>
                  <a:pt x="5275118" y="913955"/>
                  <a:pt x="5166225" y="923330"/>
                </a:cubicBezTo>
                <a:cubicBezTo>
                  <a:pt x="5057332" y="932705"/>
                  <a:pt x="4696139" y="894326"/>
                  <a:pt x="4429085" y="923330"/>
                </a:cubicBezTo>
                <a:cubicBezTo>
                  <a:pt x="4162031" y="952334"/>
                  <a:pt x="4041244" y="953361"/>
                  <a:pt x="3804391" y="923330"/>
                </a:cubicBezTo>
                <a:cubicBezTo>
                  <a:pt x="3567538" y="893299"/>
                  <a:pt x="3470995" y="918882"/>
                  <a:pt x="3179696" y="923330"/>
                </a:cubicBezTo>
                <a:cubicBezTo>
                  <a:pt x="2888398" y="927778"/>
                  <a:pt x="2771760" y="910931"/>
                  <a:pt x="2498779" y="923330"/>
                </a:cubicBezTo>
                <a:cubicBezTo>
                  <a:pt x="2225798" y="935729"/>
                  <a:pt x="2223166" y="930240"/>
                  <a:pt x="2042752" y="923330"/>
                </a:cubicBezTo>
                <a:cubicBezTo>
                  <a:pt x="1862338" y="916420"/>
                  <a:pt x="1622961" y="905144"/>
                  <a:pt x="1474279" y="923330"/>
                </a:cubicBezTo>
                <a:cubicBezTo>
                  <a:pt x="1325597" y="941516"/>
                  <a:pt x="1061174" y="951368"/>
                  <a:pt x="793362" y="923330"/>
                </a:cubicBezTo>
                <a:cubicBezTo>
                  <a:pt x="525550" y="895292"/>
                  <a:pt x="221461" y="893051"/>
                  <a:pt x="0" y="923330"/>
                </a:cubicBezTo>
                <a:cubicBezTo>
                  <a:pt x="-21953" y="742849"/>
                  <a:pt x="-22080" y="625354"/>
                  <a:pt x="0" y="480132"/>
                </a:cubicBezTo>
                <a:cubicBezTo>
                  <a:pt x="22080" y="334910"/>
                  <a:pt x="8845" y="98117"/>
                  <a:pt x="0" y="0"/>
                </a:cubicBezTo>
                <a:close/>
              </a:path>
              <a:path w="5622252" h="923330" stroke="0" extrusionOk="0">
                <a:moveTo>
                  <a:pt x="0" y="0"/>
                </a:moveTo>
                <a:cubicBezTo>
                  <a:pt x="144548" y="-7542"/>
                  <a:pt x="319037" y="-14852"/>
                  <a:pt x="512250" y="0"/>
                </a:cubicBezTo>
                <a:cubicBezTo>
                  <a:pt x="705463" y="14852"/>
                  <a:pt x="820545" y="-11744"/>
                  <a:pt x="1080722" y="0"/>
                </a:cubicBezTo>
                <a:cubicBezTo>
                  <a:pt x="1340899" y="11744"/>
                  <a:pt x="1366056" y="-7090"/>
                  <a:pt x="1536749" y="0"/>
                </a:cubicBezTo>
                <a:cubicBezTo>
                  <a:pt x="1707442" y="7090"/>
                  <a:pt x="1862563" y="-17615"/>
                  <a:pt x="2161444" y="0"/>
                </a:cubicBezTo>
                <a:cubicBezTo>
                  <a:pt x="2460326" y="17615"/>
                  <a:pt x="2449384" y="-20540"/>
                  <a:pt x="2617471" y="0"/>
                </a:cubicBezTo>
                <a:cubicBezTo>
                  <a:pt x="2785558" y="20540"/>
                  <a:pt x="3062128" y="31899"/>
                  <a:pt x="3298388" y="0"/>
                </a:cubicBezTo>
                <a:cubicBezTo>
                  <a:pt x="3534648" y="-31899"/>
                  <a:pt x="3698206" y="11132"/>
                  <a:pt x="3923083" y="0"/>
                </a:cubicBezTo>
                <a:cubicBezTo>
                  <a:pt x="4147961" y="-11132"/>
                  <a:pt x="4289868" y="-13130"/>
                  <a:pt x="4435332" y="0"/>
                </a:cubicBezTo>
                <a:cubicBezTo>
                  <a:pt x="4580796" y="13130"/>
                  <a:pt x="4729775" y="-6271"/>
                  <a:pt x="5003804" y="0"/>
                </a:cubicBezTo>
                <a:cubicBezTo>
                  <a:pt x="5277833" y="6271"/>
                  <a:pt x="5438421" y="-19670"/>
                  <a:pt x="5622252" y="0"/>
                </a:cubicBezTo>
                <a:cubicBezTo>
                  <a:pt x="5626798" y="187280"/>
                  <a:pt x="5621105" y="281098"/>
                  <a:pt x="5622252" y="433965"/>
                </a:cubicBezTo>
                <a:cubicBezTo>
                  <a:pt x="5623399" y="586832"/>
                  <a:pt x="5617674" y="803237"/>
                  <a:pt x="5622252" y="923330"/>
                </a:cubicBezTo>
                <a:cubicBezTo>
                  <a:pt x="5412130" y="908444"/>
                  <a:pt x="5234533" y="926577"/>
                  <a:pt x="5110002" y="923330"/>
                </a:cubicBezTo>
                <a:cubicBezTo>
                  <a:pt x="4985471" y="920084"/>
                  <a:pt x="4550134" y="922211"/>
                  <a:pt x="4372863" y="923330"/>
                </a:cubicBezTo>
                <a:cubicBezTo>
                  <a:pt x="4195592" y="924449"/>
                  <a:pt x="3955909" y="886554"/>
                  <a:pt x="3635723" y="923330"/>
                </a:cubicBezTo>
                <a:cubicBezTo>
                  <a:pt x="3315537" y="960106"/>
                  <a:pt x="3116564" y="924485"/>
                  <a:pt x="2898583" y="923330"/>
                </a:cubicBezTo>
                <a:cubicBezTo>
                  <a:pt x="2680602" y="922175"/>
                  <a:pt x="2554634" y="902437"/>
                  <a:pt x="2217666" y="923330"/>
                </a:cubicBezTo>
                <a:cubicBezTo>
                  <a:pt x="1880698" y="944223"/>
                  <a:pt x="1812063" y="908723"/>
                  <a:pt x="1705416" y="923330"/>
                </a:cubicBezTo>
                <a:cubicBezTo>
                  <a:pt x="1598769" y="937938"/>
                  <a:pt x="1403940" y="941324"/>
                  <a:pt x="1136944" y="923330"/>
                </a:cubicBezTo>
                <a:cubicBezTo>
                  <a:pt x="869948" y="905336"/>
                  <a:pt x="400523" y="940047"/>
                  <a:pt x="0" y="923330"/>
                </a:cubicBezTo>
                <a:cubicBezTo>
                  <a:pt x="-932" y="769747"/>
                  <a:pt x="17355" y="563103"/>
                  <a:pt x="0" y="461665"/>
                </a:cubicBezTo>
                <a:cubicBezTo>
                  <a:pt x="-17355" y="360227"/>
                  <a:pt x="-15326" y="925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b="1"/>
              <a:t>C</a:t>
            </a:r>
            <a:r>
              <a:rPr lang="pt-BR" b="1"/>
              <a:t>onsulta a Referências de Modelos LEGO</a:t>
            </a:r>
            <a:endParaRPr lang="en-GB" b="1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Amazenamento interno dos manuais instrucionais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Visualização das etapas de montagem </a:t>
            </a:r>
            <a:r>
              <a:rPr lang="en-GB"/>
              <a:t>dum modelo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41A05-6CEC-55AE-0C7E-340ED90ACB1A}"/>
              </a:ext>
            </a:extLst>
          </p:cNvPr>
          <p:cNvSpPr txBox="1"/>
          <p:nvPr/>
        </p:nvSpPr>
        <p:spPr>
          <a:xfrm>
            <a:off x="5695624" y="5560474"/>
            <a:ext cx="5549153" cy="923330"/>
          </a:xfrm>
          <a:custGeom>
            <a:avLst/>
            <a:gdLst>
              <a:gd name="connsiteX0" fmla="*/ 0 w 5549153"/>
              <a:gd name="connsiteY0" fmla="*/ 0 h 923330"/>
              <a:gd name="connsiteX1" fmla="*/ 638153 w 5549153"/>
              <a:gd name="connsiteY1" fmla="*/ 0 h 923330"/>
              <a:gd name="connsiteX2" fmla="*/ 1331797 w 5549153"/>
              <a:gd name="connsiteY2" fmla="*/ 0 h 923330"/>
              <a:gd name="connsiteX3" fmla="*/ 2080932 w 5549153"/>
              <a:gd name="connsiteY3" fmla="*/ 0 h 923330"/>
              <a:gd name="connsiteX4" fmla="*/ 2608102 w 5549153"/>
              <a:gd name="connsiteY4" fmla="*/ 0 h 923330"/>
              <a:gd name="connsiteX5" fmla="*/ 3135271 w 5549153"/>
              <a:gd name="connsiteY5" fmla="*/ 0 h 923330"/>
              <a:gd name="connsiteX6" fmla="*/ 3939899 w 5549153"/>
              <a:gd name="connsiteY6" fmla="*/ 0 h 923330"/>
              <a:gd name="connsiteX7" fmla="*/ 4633543 w 5549153"/>
              <a:gd name="connsiteY7" fmla="*/ 0 h 923330"/>
              <a:gd name="connsiteX8" fmla="*/ 5549153 w 5549153"/>
              <a:gd name="connsiteY8" fmla="*/ 0 h 923330"/>
              <a:gd name="connsiteX9" fmla="*/ 5549153 w 5549153"/>
              <a:gd name="connsiteY9" fmla="*/ 461665 h 923330"/>
              <a:gd name="connsiteX10" fmla="*/ 5549153 w 5549153"/>
              <a:gd name="connsiteY10" fmla="*/ 923330 h 923330"/>
              <a:gd name="connsiteX11" fmla="*/ 4744526 w 5549153"/>
              <a:gd name="connsiteY11" fmla="*/ 923330 h 923330"/>
              <a:gd name="connsiteX12" fmla="*/ 4050882 w 5549153"/>
              <a:gd name="connsiteY12" fmla="*/ 923330 h 923330"/>
              <a:gd name="connsiteX13" fmla="*/ 3301746 w 5549153"/>
              <a:gd name="connsiteY13" fmla="*/ 923330 h 923330"/>
              <a:gd name="connsiteX14" fmla="*/ 2719085 w 5549153"/>
              <a:gd name="connsiteY14" fmla="*/ 923330 h 923330"/>
              <a:gd name="connsiteX15" fmla="*/ 2025441 w 5549153"/>
              <a:gd name="connsiteY15" fmla="*/ 923330 h 923330"/>
              <a:gd name="connsiteX16" fmla="*/ 1276305 w 5549153"/>
              <a:gd name="connsiteY16" fmla="*/ 923330 h 923330"/>
              <a:gd name="connsiteX17" fmla="*/ 693644 w 5549153"/>
              <a:gd name="connsiteY17" fmla="*/ 923330 h 923330"/>
              <a:gd name="connsiteX18" fmla="*/ 0 w 5549153"/>
              <a:gd name="connsiteY18" fmla="*/ 923330 h 923330"/>
              <a:gd name="connsiteX19" fmla="*/ 0 w 5549153"/>
              <a:gd name="connsiteY19" fmla="*/ 443198 h 923330"/>
              <a:gd name="connsiteX20" fmla="*/ 0 w 5549153"/>
              <a:gd name="connsiteY2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49153" h="923330" fill="none" extrusionOk="0">
                <a:moveTo>
                  <a:pt x="0" y="0"/>
                </a:moveTo>
                <a:cubicBezTo>
                  <a:pt x="254371" y="-865"/>
                  <a:pt x="489844" y="-31106"/>
                  <a:pt x="638153" y="0"/>
                </a:cubicBezTo>
                <a:cubicBezTo>
                  <a:pt x="786462" y="31106"/>
                  <a:pt x="1008226" y="9629"/>
                  <a:pt x="1331797" y="0"/>
                </a:cubicBezTo>
                <a:cubicBezTo>
                  <a:pt x="1655368" y="-9629"/>
                  <a:pt x="1733018" y="30340"/>
                  <a:pt x="2080932" y="0"/>
                </a:cubicBezTo>
                <a:cubicBezTo>
                  <a:pt x="2428847" y="-30340"/>
                  <a:pt x="2366109" y="6666"/>
                  <a:pt x="2608102" y="0"/>
                </a:cubicBezTo>
                <a:cubicBezTo>
                  <a:pt x="2850095" y="-6666"/>
                  <a:pt x="2951255" y="20571"/>
                  <a:pt x="3135271" y="0"/>
                </a:cubicBezTo>
                <a:cubicBezTo>
                  <a:pt x="3319287" y="-20571"/>
                  <a:pt x="3749902" y="-30273"/>
                  <a:pt x="3939899" y="0"/>
                </a:cubicBezTo>
                <a:cubicBezTo>
                  <a:pt x="4129896" y="30273"/>
                  <a:pt x="4405529" y="-34208"/>
                  <a:pt x="4633543" y="0"/>
                </a:cubicBezTo>
                <a:cubicBezTo>
                  <a:pt x="4861557" y="34208"/>
                  <a:pt x="5306995" y="-6758"/>
                  <a:pt x="5549153" y="0"/>
                </a:cubicBezTo>
                <a:cubicBezTo>
                  <a:pt x="5545819" y="126775"/>
                  <a:pt x="5569251" y="343704"/>
                  <a:pt x="5549153" y="461665"/>
                </a:cubicBezTo>
                <a:cubicBezTo>
                  <a:pt x="5529055" y="579627"/>
                  <a:pt x="5538872" y="813817"/>
                  <a:pt x="5549153" y="923330"/>
                </a:cubicBezTo>
                <a:cubicBezTo>
                  <a:pt x="5182441" y="934845"/>
                  <a:pt x="5117457" y="915174"/>
                  <a:pt x="4744526" y="923330"/>
                </a:cubicBezTo>
                <a:cubicBezTo>
                  <a:pt x="4371595" y="931486"/>
                  <a:pt x="4362747" y="907195"/>
                  <a:pt x="4050882" y="923330"/>
                </a:cubicBezTo>
                <a:cubicBezTo>
                  <a:pt x="3739017" y="939465"/>
                  <a:pt x="3623198" y="899720"/>
                  <a:pt x="3301746" y="923330"/>
                </a:cubicBezTo>
                <a:cubicBezTo>
                  <a:pt x="2980294" y="946940"/>
                  <a:pt x="3005220" y="914663"/>
                  <a:pt x="2719085" y="923330"/>
                </a:cubicBezTo>
                <a:cubicBezTo>
                  <a:pt x="2432950" y="931997"/>
                  <a:pt x="2278771" y="914158"/>
                  <a:pt x="2025441" y="923330"/>
                </a:cubicBezTo>
                <a:cubicBezTo>
                  <a:pt x="1772111" y="932502"/>
                  <a:pt x="1549554" y="922412"/>
                  <a:pt x="1276305" y="923330"/>
                </a:cubicBezTo>
                <a:cubicBezTo>
                  <a:pt x="1003056" y="924248"/>
                  <a:pt x="946773" y="910874"/>
                  <a:pt x="693644" y="923330"/>
                </a:cubicBezTo>
                <a:cubicBezTo>
                  <a:pt x="440515" y="935786"/>
                  <a:pt x="243474" y="908777"/>
                  <a:pt x="0" y="923330"/>
                </a:cubicBezTo>
                <a:cubicBezTo>
                  <a:pt x="-12391" y="756849"/>
                  <a:pt x="-6127" y="680774"/>
                  <a:pt x="0" y="443198"/>
                </a:cubicBezTo>
                <a:cubicBezTo>
                  <a:pt x="6127" y="205622"/>
                  <a:pt x="-19263" y="121528"/>
                  <a:pt x="0" y="0"/>
                </a:cubicBezTo>
                <a:close/>
              </a:path>
              <a:path w="5549153" h="923330" stroke="0" extrusionOk="0">
                <a:moveTo>
                  <a:pt x="0" y="0"/>
                </a:moveTo>
                <a:cubicBezTo>
                  <a:pt x="151485" y="-28236"/>
                  <a:pt x="576142" y="-24697"/>
                  <a:pt x="749136" y="0"/>
                </a:cubicBezTo>
                <a:cubicBezTo>
                  <a:pt x="922130" y="24697"/>
                  <a:pt x="1131896" y="14902"/>
                  <a:pt x="1387288" y="0"/>
                </a:cubicBezTo>
                <a:cubicBezTo>
                  <a:pt x="1642680" y="-14902"/>
                  <a:pt x="1734263" y="25422"/>
                  <a:pt x="2025441" y="0"/>
                </a:cubicBezTo>
                <a:cubicBezTo>
                  <a:pt x="2316619" y="-25422"/>
                  <a:pt x="2434201" y="-18698"/>
                  <a:pt x="2719085" y="0"/>
                </a:cubicBezTo>
                <a:cubicBezTo>
                  <a:pt x="3003969" y="18698"/>
                  <a:pt x="3132149" y="-17903"/>
                  <a:pt x="3357238" y="0"/>
                </a:cubicBezTo>
                <a:cubicBezTo>
                  <a:pt x="3582327" y="17903"/>
                  <a:pt x="3718662" y="12221"/>
                  <a:pt x="4050882" y="0"/>
                </a:cubicBezTo>
                <a:cubicBezTo>
                  <a:pt x="4383102" y="-12221"/>
                  <a:pt x="4482675" y="15430"/>
                  <a:pt x="4800017" y="0"/>
                </a:cubicBezTo>
                <a:cubicBezTo>
                  <a:pt x="5117359" y="-15430"/>
                  <a:pt x="5317548" y="-17656"/>
                  <a:pt x="5549153" y="0"/>
                </a:cubicBezTo>
                <a:cubicBezTo>
                  <a:pt x="5569499" y="185326"/>
                  <a:pt x="5559004" y="268905"/>
                  <a:pt x="5549153" y="461665"/>
                </a:cubicBezTo>
                <a:cubicBezTo>
                  <a:pt x="5539302" y="654425"/>
                  <a:pt x="5567596" y="742359"/>
                  <a:pt x="5549153" y="923330"/>
                </a:cubicBezTo>
                <a:cubicBezTo>
                  <a:pt x="5346538" y="899946"/>
                  <a:pt x="5178259" y="942200"/>
                  <a:pt x="4966492" y="923330"/>
                </a:cubicBezTo>
                <a:cubicBezTo>
                  <a:pt x="4754725" y="904460"/>
                  <a:pt x="4476486" y="948425"/>
                  <a:pt x="4272848" y="923330"/>
                </a:cubicBezTo>
                <a:cubicBezTo>
                  <a:pt x="4069210" y="898235"/>
                  <a:pt x="3844327" y="903159"/>
                  <a:pt x="3523712" y="923330"/>
                </a:cubicBezTo>
                <a:cubicBezTo>
                  <a:pt x="3203097" y="943501"/>
                  <a:pt x="3157748" y="920565"/>
                  <a:pt x="2830068" y="923330"/>
                </a:cubicBezTo>
                <a:cubicBezTo>
                  <a:pt x="2502388" y="926095"/>
                  <a:pt x="2349983" y="931131"/>
                  <a:pt x="2191915" y="923330"/>
                </a:cubicBezTo>
                <a:cubicBezTo>
                  <a:pt x="2033847" y="915529"/>
                  <a:pt x="1900051" y="949024"/>
                  <a:pt x="1609254" y="923330"/>
                </a:cubicBezTo>
                <a:cubicBezTo>
                  <a:pt x="1318457" y="897636"/>
                  <a:pt x="1140988" y="941436"/>
                  <a:pt x="804627" y="923330"/>
                </a:cubicBezTo>
                <a:cubicBezTo>
                  <a:pt x="468266" y="905224"/>
                  <a:pt x="328194" y="959815"/>
                  <a:pt x="0" y="923330"/>
                </a:cubicBezTo>
                <a:cubicBezTo>
                  <a:pt x="-1125" y="804556"/>
                  <a:pt x="16088" y="671930"/>
                  <a:pt x="0" y="489365"/>
                </a:cubicBezTo>
                <a:cubicBezTo>
                  <a:pt x="-16088" y="306801"/>
                  <a:pt x="-21679" y="16305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GB" b="1"/>
              <a:t>Manutenção de Inventário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Listagem de peças &amp; qtds atualmente disponíveis;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Criação de pedidos para reposição de inventário.</a:t>
            </a:r>
            <a:endParaRPr lang="en-GB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B92FB-3486-11B6-093A-4BBB0C3E3B38}"/>
              </a:ext>
            </a:extLst>
          </p:cNvPr>
          <p:cNvSpPr txBox="1"/>
          <p:nvPr/>
        </p:nvSpPr>
        <p:spPr>
          <a:xfrm>
            <a:off x="854727" y="3802196"/>
            <a:ext cx="5241274" cy="1477328"/>
          </a:xfrm>
          <a:custGeom>
            <a:avLst/>
            <a:gdLst>
              <a:gd name="connsiteX0" fmla="*/ 0 w 5241274"/>
              <a:gd name="connsiteY0" fmla="*/ 0 h 1477328"/>
              <a:gd name="connsiteX1" fmla="*/ 759985 w 5241274"/>
              <a:gd name="connsiteY1" fmla="*/ 0 h 1477328"/>
              <a:gd name="connsiteX2" fmla="*/ 1519969 w 5241274"/>
              <a:gd name="connsiteY2" fmla="*/ 0 h 1477328"/>
              <a:gd name="connsiteX3" fmla="*/ 2017890 w 5241274"/>
              <a:gd name="connsiteY3" fmla="*/ 0 h 1477328"/>
              <a:gd name="connsiteX4" fmla="*/ 2777875 w 5241274"/>
              <a:gd name="connsiteY4" fmla="*/ 0 h 1477328"/>
              <a:gd name="connsiteX5" fmla="*/ 3275796 w 5241274"/>
              <a:gd name="connsiteY5" fmla="*/ 0 h 1477328"/>
              <a:gd name="connsiteX6" fmla="*/ 4035781 w 5241274"/>
              <a:gd name="connsiteY6" fmla="*/ 0 h 1477328"/>
              <a:gd name="connsiteX7" fmla="*/ 5241274 w 5241274"/>
              <a:gd name="connsiteY7" fmla="*/ 0 h 1477328"/>
              <a:gd name="connsiteX8" fmla="*/ 5241274 w 5241274"/>
              <a:gd name="connsiteY8" fmla="*/ 492443 h 1477328"/>
              <a:gd name="connsiteX9" fmla="*/ 5241274 w 5241274"/>
              <a:gd name="connsiteY9" fmla="*/ 984885 h 1477328"/>
              <a:gd name="connsiteX10" fmla="*/ 5241274 w 5241274"/>
              <a:gd name="connsiteY10" fmla="*/ 1477328 h 1477328"/>
              <a:gd name="connsiteX11" fmla="*/ 4638527 w 5241274"/>
              <a:gd name="connsiteY11" fmla="*/ 1477328 h 1477328"/>
              <a:gd name="connsiteX12" fmla="*/ 3878543 w 5241274"/>
              <a:gd name="connsiteY12" fmla="*/ 1477328 h 1477328"/>
              <a:gd name="connsiteX13" fmla="*/ 3380622 w 5241274"/>
              <a:gd name="connsiteY13" fmla="*/ 1477328 h 1477328"/>
              <a:gd name="connsiteX14" fmla="*/ 2673050 w 5241274"/>
              <a:gd name="connsiteY14" fmla="*/ 1477328 h 1477328"/>
              <a:gd name="connsiteX15" fmla="*/ 2175129 w 5241274"/>
              <a:gd name="connsiteY15" fmla="*/ 1477328 h 1477328"/>
              <a:gd name="connsiteX16" fmla="*/ 1519969 w 5241274"/>
              <a:gd name="connsiteY16" fmla="*/ 1477328 h 1477328"/>
              <a:gd name="connsiteX17" fmla="*/ 759985 w 5241274"/>
              <a:gd name="connsiteY17" fmla="*/ 1477328 h 1477328"/>
              <a:gd name="connsiteX18" fmla="*/ 0 w 5241274"/>
              <a:gd name="connsiteY18" fmla="*/ 1477328 h 1477328"/>
              <a:gd name="connsiteX19" fmla="*/ 0 w 5241274"/>
              <a:gd name="connsiteY19" fmla="*/ 984885 h 1477328"/>
              <a:gd name="connsiteX20" fmla="*/ 0 w 5241274"/>
              <a:gd name="connsiteY20" fmla="*/ 462896 h 1477328"/>
              <a:gd name="connsiteX21" fmla="*/ 0 w 5241274"/>
              <a:gd name="connsiteY21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41274" h="1477328" fill="none" extrusionOk="0">
                <a:moveTo>
                  <a:pt x="0" y="0"/>
                </a:moveTo>
                <a:cubicBezTo>
                  <a:pt x="244417" y="21805"/>
                  <a:pt x="443336" y="-6331"/>
                  <a:pt x="759985" y="0"/>
                </a:cubicBezTo>
                <a:cubicBezTo>
                  <a:pt x="1076635" y="6331"/>
                  <a:pt x="1174117" y="-32809"/>
                  <a:pt x="1519969" y="0"/>
                </a:cubicBezTo>
                <a:cubicBezTo>
                  <a:pt x="1865821" y="32809"/>
                  <a:pt x="1796528" y="-12813"/>
                  <a:pt x="2017890" y="0"/>
                </a:cubicBezTo>
                <a:cubicBezTo>
                  <a:pt x="2239252" y="12813"/>
                  <a:pt x="2452200" y="-16311"/>
                  <a:pt x="2777875" y="0"/>
                </a:cubicBezTo>
                <a:cubicBezTo>
                  <a:pt x="3103550" y="16311"/>
                  <a:pt x="3078210" y="12150"/>
                  <a:pt x="3275796" y="0"/>
                </a:cubicBezTo>
                <a:cubicBezTo>
                  <a:pt x="3473382" y="-12150"/>
                  <a:pt x="3795227" y="-25564"/>
                  <a:pt x="4035781" y="0"/>
                </a:cubicBezTo>
                <a:cubicBezTo>
                  <a:pt x="4276335" y="25564"/>
                  <a:pt x="4992836" y="-19266"/>
                  <a:pt x="5241274" y="0"/>
                </a:cubicBezTo>
                <a:cubicBezTo>
                  <a:pt x="5218354" y="128281"/>
                  <a:pt x="5255776" y="319602"/>
                  <a:pt x="5241274" y="492443"/>
                </a:cubicBezTo>
                <a:cubicBezTo>
                  <a:pt x="5226772" y="665284"/>
                  <a:pt x="5237992" y="875705"/>
                  <a:pt x="5241274" y="984885"/>
                </a:cubicBezTo>
                <a:cubicBezTo>
                  <a:pt x="5244556" y="1094065"/>
                  <a:pt x="5217056" y="1366496"/>
                  <a:pt x="5241274" y="1477328"/>
                </a:cubicBezTo>
                <a:cubicBezTo>
                  <a:pt x="5041539" y="1500550"/>
                  <a:pt x="4869807" y="1483817"/>
                  <a:pt x="4638527" y="1477328"/>
                </a:cubicBezTo>
                <a:cubicBezTo>
                  <a:pt x="4407247" y="1470839"/>
                  <a:pt x="4238830" y="1471884"/>
                  <a:pt x="3878543" y="1477328"/>
                </a:cubicBezTo>
                <a:cubicBezTo>
                  <a:pt x="3518256" y="1482772"/>
                  <a:pt x="3569770" y="1468218"/>
                  <a:pt x="3380622" y="1477328"/>
                </a:cubicBezTo>
                <a:cubicBezTo>
                  <a:pt x="3191474" y="1486438"/>
                  <a:pt x="2920356" y="1453362"/>
                  <a:pt x="2673050" y="1477328"/>
                </a:cubicBezTo>
                <a:cubicBezTo>
                  <a:pt x="2425744" y="1501294"/>
                  <a:pt x="2402714" y="1491363"/>
                  <a:pt x="2175129" y="1477328"/>
                </a:cubicBezTo>
                <a:cubicBezTo>
                  <a:pt x="1947544" y="1463293"/>
                  <a:pt x="1831909" y="1477928"/>
                  <a:pt x="1519969" y="1477328"/>
                </a:cubicBezTo>
                <a:cubicBezTo>
                  <a:pt x="1208029" y="1476728"/>
                  <a:pt x="1055649" y="1488356"/>
                  <a:pt x="759985" y="1477328"/>
                </a:cubicBezTo>
                <a:cubicBezTo>
                  <a:pt x="464321" y="1466300"/>
                  <a:pt x="283929" y="1464273"/>
                  <a:pt x="0" y="1477328"/>
                </a:cubicBezTo>
                <a:cubicBezTo>
                  <a:pt x="7582" y="1301066"/>
                  <a:pt x="13185" y="1098180"/>
                  <a:pt x="0" y="984885"/>
                </a:cubicBezTo>
                <a:cubicBezTo>
                  <a:pt x="-13185" y="871590"/>
                  <a:pt x="-2517" y="706919"/>
                  <a:pt x="0" y="462896"/>
                </a:cubicBezTo>
                <a:cubicBezTo>
                  <a:pt x="2517" y="218873"/>
                  <a:pt x="8299" y="133115"/>
                  <a:pt x="0" y="0"/>
                </a:cubicBezTo>
                <a:close/>
              </a:path>
              <a:path w="5241274" h="1477328" stroke="0" extrusionOk="0">
                <a:moveTo>
                  <a:pt x="0" y="0"/>
                </a:moveTo>
                <a:cubicBezTo>
                  <a:pt x="241486" y="-4534"/>
                  <a:pt x="364284" y="-12717"/>
                  <a:pt x="497921" y="0"/>
                </a:cubicBezTo>
                <a:cubicBezTo>
                  <a:pt x="631558" y="12717"/>
                  <a:pt x="884462" y="23962"/>
                  <a:pt x="1048255" y="0"/>
                </a:cubicBezTo>
                <a:cubicBezTo>
                  <a:pt x="1212048" y="-23962"/>
                  <a:pt x="1368711" y="20371"/>
                  <a:pt x="1546176" y="0"/>
                </a:cubicBezTo>
                <a:cubicBezTo>
                  <a:pt x="1723641" y="-20371"/>
                  <a:pt x="2037718" y="20775"/>
                  <a:pt x="2201335" y="0"/>
                </a:cubicBezTo>
                <a:cubicBezTo>
                  <a:pt x="2364952" y="-20775"/>
                  <a:pt x="2563059" y="9609"/>
                  <a:pt x="2908907" y="0"/>
                </a:cubicBezTo>
                <a:cubicBezTo>
                  <a:pt x="3254755" y="-9609"/>
                  <a:pt x="3313451" y="-4663"/>
                  <a:pt x="3459241" y="0"/>
                </a:cubicBezTo>
                <a:cubicBezTo>
                  <a:pt x="3605031" y="4663"/>
                  <a:pt x="3850957" y="11395"/>
                  <a:pt x="4114400" y="0"/>
                </a:cubicBezTo>
                <a:cubicBezTo>
                  <a:pt x="4377843" y="-11395"/>
                  <a:pt x="4800965" y="-17143"/>
                  <a:pt x="5241274" y="0"/>
                </a:cubicBezTo>
                <a:cubicBezTo>
                  <a:pt x="5252946" y="114747"/>
                  <a:pt x="5259795" y="295385"/>
                  <a:pt x="5241274" y="448123"/>
                </a:cubicBezTo>
                <a:cubicBezTo>
                  <a:pt x="5222753" y="600861"/>
                  <a:pt x="5241658" y="739927"/>
                  <a:pt x="5241274" y="925792"/>
                </a:cubicBezTo>
                <a:cubicBezTo>
                  <a:pt x="5240890" y="1111657"/>
                  <a:pt x="5229734" y="1264104"/>
                  <a:pt x="5241274" y="1477328"/>
                </a:cubicBezTo>
                <a:cubicBezTo>
                  <a:pt x="5093997" y="1484842"/>
                  <a:pt x="4713908" y="1461519"/>
                  <a:pt x="4533702" y="1477328"/>
                </a:cubicBezTo>
                <a:cubicBezTo>
                  <a:pt x="4353496" y="1493137"/>
                  <a:pt x="4116472" y="1465487"/>
                  <a:pt x="3930956" y="1477328"/>
                </a:cubicBezTo>
                <a:cubicBezTo>
                  <a:pt x="3745440" y="1489169"/>
                  <a:pt x="3614322" y="1474402"/>
                  <a:pt x="3328209" y="1477328"/>
                </a:cubicBezTo>
                <a:cubicBezTo>
                  <a:pt x="3042096" y="1480254"/>
                  <a:pt x="3012759" y="1476950"/>
                  <a:pt x="2725462" y="1477328"/>
                </a:cubicBezTo>
                <a:cubicBezTo>
                  <a:pt x="2438165" y="1477706"/>
                  <a:pt x="2169424" y="1500450"/>
                  <a:pt x="1965478" y="1477328"/>
                </a:cubicBezTo>
                <a:cubicBezTo>
                  <a:pt x="1761532" y="1454206"/>
                  <a:pt x="1609299" y="1464849"/>
                  <a:pt x="1467557" y="1477328"/>
                </a:cubicBezTo>
                <a:cubicBezTo>
                  <a:pt x="1325815" y="1489807"/>
                  <a:pt x="1093412" y="1480886"/>
                  <a:pt x="917223" y="1477328"/>
                </a:cubicBezTo>
                <a:cubicBezTo>
                  <a:pt x="741034" y="1473770"/>
                  <a:pt x="342914" y="1501162"/>
                  <a:pt x="0" y="1477328"/>
                </a:cubicBezTo>
                <a:cubicBezTo>
                  <a:pt x="-8168" y="1243788"/>
                  <a:pt x="14043" y="1145602"/>
                  <a:pt x="0" y="955339"/>
                </a:cubicBezTo>
                <a:cubicBezTo>
                  <a:pt x="-14043" y="765076"/>
                  <a:pt x="-2950" y="693906"/>
                  <a:pt x="0" y="492443"/>
                </a:cubicBezTo>
                <a:cubicBezTo>
                  <a:pt x="2950" y="290980"/>
                  <a:pt x="-7128" y="2135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Gestão de Encomendas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Listagem das pendentes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Análise da viabilidade de conceção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Processamento conforme viabilidade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Ordenação em fila das encomendas a conceber</a:t>
            </a:r>
          </a:p>
        </p:txBody>
      </p:sp>
    </p:spTree>
    <p:extLst>
      <p:ext uri="{BB962C8B-B14F-4D97-AF65-F5344CB8AC3E}">
        <p14:creationId xmlns:p14="http://schemas.microsoft.com/office/powerpoint/2010/main" val="225619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B4619-E0E5-3632-8534-9AB2A83A1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47EF6-D028-9C84-CA16-7A8755ACF485}"/>
              </a:ext>
            </a:extLst>
          </p:cNvPr>
          <p:cNvSpPr txBox="1"/>
          <p:nvPr/>
        </p:nvSpPr>
        <p:spPr>
          <a:xfrm>
            <a:off x="280419" y="127933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Back End: Lógica de Negócio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5AE16-9FF5-AB16-7546-A69A1ED0A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1" y="919451"/>
            <a:ext cx="9116697" cy="5553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2126C6-BB25-4033-5CA3-EF3503F74E50}"/>
              </a:ext>
            </a:extLst>
          </p:cNvPr>
          <p:cNvSpPr txBox="1"/>
          <p:nvPr/>
        </p:nvSpPr>
        <p:spPr>
          <a:xfrm>
            <a:off x="2061882" y="4523884"/>
            <a:ext cx="7546178" cy="454432"/>
          </a:xfrm>
          <a:custGeom>
            <a:avLst/>
            <a:gdLst>
              <a:gd name="connsiteX0" fmla="*/ 0 w 7546178"/>
              <a:gd name="connsiteY0" fmla="*/ 227216 h 454432"/>
              <a:gd name="connsiteX1" fmla="*/ 227216 w 7546178"/>
              <a:gd name="connsiteY1" fmla="*/ 0 h 454432"/>
              <a:gd name="connsiteX2" fmla="*/ 960030 w 7546178"/>
              <a:gd name="connsiteY2" fmla="*/ 0 h 454432"/>
              <a:gd name="connsiteX3" fmla="*/ 1480091 w 7546178"/>
              <a:gd name="connsiteY3" fmla="*/ 0 h 454432"/>
              <a:gd name="connsiteX4" fmla="*/ 2071070 w 7546178"/>
              <a:gd name="connsiteY4" fmla="*/ 0 h 454432"/>
              <a:gd name="connsiteX5" fmla="*/ 2803884 w 7546178"/>
              <a:gd name="connsiteY5" fmla="*/ 0 h 454432"/>
              <a:gd name="connsiteX6" fmla="*/ 3465780 w 7546178"/>
              <a:gd name="connsiteY6" fmla="*/ 0 h 454432"/>
              <a:gd name="connsiteX7" fmla="*/ 4198594 w 7546178"/>
              <a:gd name="connsiteY7" fmla="*/ 0 h 454432"/>
              <a:gd name="connsiteX8" fmla="*/ 4931408 w 7546178"/>
              <a:gd name="connsiteY8" fmla="*/ 0 h 454432"/>
              <a:gd name="connsiteX9" fmla="*/ 5522386 w 7546178"/>
              <a:gd name="connsiteY9" fmla="*/ 0 h 454432"/>
              <a:gd name="connsiteX10" fmla="*/ 6042448 w 7546178"/>
              <a:gd name="connsiteY10" fmla="*/ 0 h 454432"/>
              <a:gd name="connsiteX11" fmla="*/ 6562509 w 7546178"/>
              <a:gd name="connsiteY11" fmla="*/ 0 h 454432"/>
              <a:gd name="connsiteX12" fmla="*/ 7318962 w 7546178"/>
              <a:gd name="connsiteY12" fmla="*/ 0 h 454432"/>
              <a:gd name="connsiteX13" fmla="*/ 7546178 w 7546178"/>
              <a:gd name="connsiteY13" fmla="*/ 227216 h 454432"/>
              <a:gd name="connsiteX14" fmla="*/ 7546178 w 7546178"/>
              <a:gd name="connsiteY14" fmla="*/ 227216 h 454432"/>
              <a:gd name="connsiteX15" fmla="*/ 7318962 w 7546178"/>
              <a:gd name="connsiteY15" fmla="*/ 454432 h 454432"/>
              <a:gd name="connsiteX16" fmla="*/ 6657066 w 7546178"/>
              <a:gd name="connsiteY16" fmla="*/ 454432 h 454432"/>
              <a:gd name="connsiteX17" fmla="*/ 6207922 w 7546178"/>
              <a:gd name="connsiteY17" fmla="*/ 454432 h 454432"/>
              <a:gd name="connsiteX18" fmla="*/ 5687860 w 7546178"/>
              <a:gd name="connsiteY18" fmla="*/ 454432 h 454432"/>
              <a:gd name="connsiteX19" fmla="*/ 5238717 w 7546178"/>
              <a:gd name="connsiteY19" fmla="*/ 454432 h 454432"/>
              <a:gd name="connsiteX20" fmla="*/ 4505903 w 7546178"/>
              <a:gd name="connsiteY20" fmla="*/ 454432 h 454432"/>
              <a:gd name="connsiteX21" fmla="*/ 3844006 w 7546178"/>
              <a:gd name="connsiteY21" fmla="*/ 454432 h 454432"/>
              <a:gd name="connsiteX22" fmla="*/ 3465780 w 7546178"/>
              <a:gd name="connsiteY22" fmla="*/ 454432 h 454432"/>
              <a:gd name="connsiteX23" fmla="*/ 2945719 w 7546178"/>
              <a:gd name="connsiteY23" fmla="*/ 454432 h 454432"/>
              <a:gd name="connsiteX24" fmla="*/ 2212905 w 7546178"/>
              <a:gd name="connsiteY24" fmla="*/ 454432 h 454432"/>
              <a:gd name="connsiteX25" fmla="*/ 1834678 w 7546178"/>
              <a:gd name="connsiteY25" fmla="*/ 454432 h 454432"/>
              <a:gd name="connsiteX26" fmla="*/ 1385535 w 7546178"/>
              <a:gd name="connsiteY26" fmla="*/ 454432 h 454432"/>
              <a:gd name="connsiteX27" fmla="*/ 865473 w 7546178"/>
              <a:gd name="connsiteY27" fmla="*/ 454432 h 454432"/>
              <a:gd name="connsiteX28" fmla="*/ 227216 w 7546178"/>
              <a:gd name="connsiteY28" fmla="*/ 454432 h 454432"/>
              <a:gd name="connsiteX29" fmla="*/ 0 w 7546178"/>
              <a:gd name="connsiteY29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546178" h="454432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542888" y="-69675"/>
                  <a:pt x="650351" y="22661"/>
                  <a:pt x="960030" y="0"/>
                </a:cubicBezTo>
                <a:cubicBezTo>
                  <a:pt x="1269709" y="-22661"/>
                  <a:pt x="1328018" y="15965"/>
                  <a:pt x="1480091" y="0"/>
                </a:cubicBezTo>
                <a:cubicBezTo>
                  <a:pt x="1632164" y="-15965"/>
                  <a:pt x="1930988" y="16796"/>
                  <a:pt x="2071070" y="0"/>
                </a:cubicBezTo>
                <a:cubicBezTo>
                  <a:pt x="2211152" y="-16796"/>
                  <a:pt x="2555428" y="27119"/>
                  <a:pt x="2803884" y="0"/>
                </a:cubicBezTo>
                <a:cubicBezTo>
                  <a:pt x="3052340" y="-27119"/>
                  <a:pt x="3332313" y="70697"/>
                  <a:pt x="3465780" y="0"/>
                </a:cubicBezTo>
                <a:cubicBezTo>
                  <a:pt x="3599247" y="-70697"/>
                  <a:pt x="4039246" y="77373"/>
                  <a:pt x="4198594" y="0"/>
                </a:cubicBezTo>
                <a:cubicBezTo>
                  <a:pt x="4357942" y="-77373"/>
                  <a:pt x="4624385" y="45139"/>
                  <a:pt x="4931408" y="0"/>
                </a:cubicBezTo>
                <a:cubicBezTo>
                  <a:pt x="5238431" y="-45139"/>
                  <a:pt x="5237941" y="17305"/>
                  <a:pt x="5522386" y="0"/>
                </a:cubicBezTo>
                <a:cubicBezTo>
                  <a:pt x="5806831" y="-17305"/>
                  <a:pt x="5824790" y="30455"/>
                  <a:pt x="6042448" y="0"/>
                </a:cubicBezTo>
                <a:cubicBezTo>
                  <a:pt x="6260106" y="-30455"/>
                  <a:pt x="6384049" y="34632"/>
                  <a:pt x="6562509" y="0"/>
                </a:cubicBezTo>
                <a:cubicBezTo>
                  <a:pt x="6740969" y="-34632"/>
                  <a:pt x="7079282" y="12305"/>
                  <a:pt x="7318962" y="0"/>
                </a:cubicBezTo>
                <a:cubicBezTo>
                  <a:pt x="7438997" y="417"/>
                  <a:pt x="7575212" y="119304"/>
                  <a:pt x="7546178" y="227216"/>
                </a:cubicBezTo>
                <a:lnTo>
                  <a:pt x="7546178" y="227216"/>
                </a:lnTo>
                <a:cubicBezTo>
                  <a:pt x="7576895" y="341553"/>
                  <a:pt x="7428884" y="426802"/>
                  <a:pt x="7318962" y="454432"/>
                </a:cubicBezTo>
                <a:cubicBezTo>
                  <a:pt x="7168548" y="458856"/>
                  <a:pt x="6912507" y="397652"/>
                  <a:pt x="6657066" y="454432"/>
                </a:cubicBezTo>
                <a:cubicBezTo>
                  <a:pt x="6401625" y="511212"/>
                  <a:pt x="6386436" y="430813"/>
                  <a:pt x="6207922" y="454432"/>
                </a:cubicBezTo>
                <a:cubicBezTo>
                  <a:pt x="6029408" y="478051"/>
                  <a:pt x="5923674" y="394068"/>
                  <a:pt x="5687860" y="454432"/>
                </a:cubicBezTo>
                <a:cubicBezTo>
                  <a:pt x="5452046" y="514796"/>
                  <a:pt x="5349886" y="421299"/>
                  <a:pt x="5238717" y="454432"/>
                </a:cubicBezTo>
                <a:cubicBezTo>
                  <a:pt x="5127548" y="487565"/>
                  <a:pt x="4698573" y="447773"/>
                  <a:pt x="4505903" y="454432"/>
                </a:cubicBezTo>
                <a:cubicBezTo>
                  <a:pt x="4313233" y="461091"/>
                  <a:pt x="4155199" y="416439"/>
                  <a:pt x="3844006" y="454432"/>
                </a:cubicBezTo>
                <a:cubicBezTo>
                  <a:pt x="3532813" y="492425"/>
                  <a:pt x="3615919" y="410992"/>
                  <a:pt x="3465780" y="454432"/>
                </a:cubicBezTo>
                <a:cubicBezTo>
                  <a:pt x="3315641" y="497872"/>
                  <a:pt x="3108323" y="443646"/>
                  <a:pt x="2945719" y="454432"/>
                </a:cubicBezTo>
                <a:cubicBezTo>
                  <a:pt x="2783115" y="465218"/>
                  <a:pt x="2515177" y="391586"/>
                  <a:pt x="2212905" y="454432"/>
                </a:cubicBezTo>
                <a:cubicBezTo>
                  <a:pt x="1910633" y="517278"/>
                  <a:pt x="1918037" y="417217"/>
                  <a:pt x="1834678" y="454432"/>
                </a:cubicBezTo>
                <a:cubicBezTo>
                  <a:pt x="1751319" y="491647"/>
                  <a:pt x="1577128" y="452694"/>
                  <a:pt x="1385535" y="454432"/>
                </a:cubicBezTo>
                <a:cubicBezTo>
                  <a:pt x="1193942" y="456170"/>
                  <a:pt x="978816" y="392369"/>
                  <a:pt x="865473" y="454432"/>
                </a:cubicBezTo>
                <a:cubicBezTo>
                  <a:pt x="752130" y="516495"/>
                  <a:pt x="457629" y="382791"/>
                  <a:pt x="227216" y="454432"/>
                </a:cubicBezTo>
                <a:cubicBezTo>
                  <a:pt x="101610" y="446333"/>
                  <a:pt x="-27322" y="345030"/>
                  <a:pt x="0" y="227216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GB" sz="1500" b="1" i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5B9C7-E67C-0B67-C29A-7B8BA9CA63DE}"/>
              </a:ext>
            </a:extLst>
          </p:cNvPr>
          <p:cNvSpPr txBox="1"/>
          <p:nvPr/>
        </p:nvSpPr>
        <p:spPr>
          <a:xfrm>
            <a:off x="1983951" y="4909689"/>
            <a:ext cx="5118100" cy="454432"/>
          </a:xfrm>
          <a:custGeom>
            <a:avLst/>
            <a:gdLst>
              <a:gd name="connsiteX0" fmla="*/ 0 w 5118100"/>
              <a:gd name="connsiteY0" fmla="*/ 227216 h 454432"/>
              <a:gd name="connsiteX1" fmla="*/ 227216 w 5118100"/>
              <a:gd name="connsiteY1" fmla="*/ 0 h 454432"/>
              <a:gd name="connsiteX2" fmla="*/ 810175 w 5118100"/>
              <a:gd name="connsiteY2" fmla="*/ 0 h 454432"/>
              <a:gd name="connsiteX3" fmla="*/ 1346496 w 5118100"/>
              <a:gd name="connsiteY3" fmla="*/ 0 h 454432"/>
              <a:gd name="connsiteX4" fmla="*/ 1836181 w 5118100"/>
              <a:gd name="connsiteY4" fmla="*/ 0 h 454432"/>
              <a:gd name="connsiteX5" fmla="*/ 2372503 w 5118100"/>
              <a:gd name="connsiteY5" fmla="*/ 0 h 454432"/>
              <a:gd name="connsiteX6" fmla="*/ 2955462 w 5118100"/>
              <a:gd name="connsiteY6" fmla="*/ 0 h 454432"/>
              <a:gd name="connsiteX7" fmla="*/ 3538420 w 5118100"/>
              <a:gd name="connsiteY7" fmla="*/ 0 h 454432"/>
              <a:gd name="connsiteX8" fmla="*/ 4074742 w 5118100"/>
              <a:gd name="connsiteY8" fmla="*/ 0 h 454432"/>
              <a:gd name="connsiteX9" fmla="*/ 4890884 w 5118100"/>
              <a:gd name="connsiteY9" fmla="*/ 0 h 454432"/>
              <a:gd name="connsiteX10" fmla="*/ 5118100 w 5118100"/>
              <a:gd name="connsiteY10" fmla="*/ 227216 h 454432"/>
              <a:gd name="connsiteX11" fmla="*/ 5118100 w 5118100"/>
              <a:gd name="connsiteY11" fmla="*/ 227216 h 454432"/>
              <a:gd name="connsiteX12" fmla="*/ 4890884 w 5118100"/>
              <a:gd name="connsiteY12" fmla="*/ 454432 h 454432"/>
              <a:gd name="connsiteX13" fmla="*/ 4214652 w 5118100"/>
              <a:gd name="connsiteY13" fmla="*/ 454432 h 454432"/>
              <a:gd name="connsiteX14" fmla="*/ 3585057 w 5118100"/>
              <a:gd name="connsiteY14" fmla="*/ 454432 h 454432"/>
              <a:gd name="connsiteX15" fmla="*/ 3095372 w 5118100"/>
              <a:gd name="connsiteY15" fmla="*/ 454432 h 454432"/>
              <a:gd name="connsiteX16" fmla="*/ 2652323 w 5118100"/>
              <a:gd name="connsiteY16" fmla="*/ 454432 h 454432"/>
              <a:gd name="connsiteX17" fmla="*/ 2116002 w 5118100"/>
              <a:gd name="connsiteY17" fmla="*/ 454432 h 454432"/>
              <a:gd name="connsiteX18" fmla="*/ 1579680 w 5118100"/>
              <a:gd name="connsiteY18" fmla="*/ 454432 h 454432"/>
              <a:gd name="connsiteX19" fmla="*/ 903448 w 5118100"/>
              <a:gd name="connsiteY19" fmla="*/ 454432 h 454432"/>
              <a:gd name="connsiteX20" fmla="*/ 227216 w 5118100"/>
              <a:gd name="connsiteY20" fmla="*/ 454432 h 454432"/>
              <a:gd name="connsiteX21" fmla="*/ 0 w 5118100"/>
              <a:gd name="connsiteY21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8100" h="454432" fill="none" extrusionOk="0">
                <a:moveTo>
                  <a:pt x="0" y="227216"/>
                </a:moveTo>
                <a:cubicBezTo>
                  <a:pt x="16812" y="134814"/>
                  <a:pt x="93404" y="24116"/>
                  <a:pt x="227216" y="0"/>
                </a:cubicBezTo>
                <a:cubicBezTo>
                  <a:pt x="474471" y="-32785"/>
                  <a:pt x="637710" y="1349"/>
                  <a:pt x="810175" y="0"/>
                </a:cubicBezTo>
                <a:cubicBezTo>
                  <a:pt x="982640" y="-1349"/>
                  <a:pt x="1216779" y="28075"/>
                  <a:pt x="1346496" y="0"/>
                </a:cubicBezTo>
                <a:cubicBezTo>
                  <a:pt x="1476213" y="-28075"/>
                  <a:pt x="1666277" y="40121"/>
                  <a:pt x="1836181" y="0"/>
                </a:cubicBezTo>
                <a:cubicBezTo>
                  <a:pt x="2006085" y="-40121"/>
                  <a:pt x="2109528" y="9019"/>
                  <a:pt x="2372503" y="0"/>
                </a:cubicBezTo>
                <a:cubicBezTo>
                  <a:pt x="2635478" y="-9019"/>
                  <a:pt x="2777582" y="54822"/>
                  <a:pt x="2955462" y="0"/>
                </a:cubicBezTo>
                <a:cubicBezTo>
                  <a:pt x="3133342" y="-54822"/>
                  <a:pt x="3380713" y="69048"/>
                  <a:pt x="3538420" y="0"/>
                </a:cubicBezTo>
                <a:cubicBezTo>
                  <a:pt x="3696127" y="-69048"/>
                  <a:pt x="3921475" y="50109"/>
                  <a:pt x="4074742" y="0"/>
                </a:cubicBezTo>
                <a:cubicBezTo>
                  <a:pt x="4228009" y="-50109"/>
                  <a:pt x="4667656" y="41820"/>
                  <a:pt x="4890884" y="0"/>
                </a:cubicBezTo>
                <a:cubicBezTo>
                  <a:pt x="4997913" y="15161"/>
                  <a:pt x="5153706" y="110353"/>
                  <a:pt x="5118100" y="227216"/>
                </a:cubicBezTo>
                <a:lnTo>
                  <a:pt x="5118100" y="227216"/>
                </a:lnTo>
                <a:cubicBezTo>
                  <a:pt x="5128704" y="360925"/>
                  <a:pt x="4995583" y="426411"/>
                  <a:pt x="4890884" y="454432"/>
                </a:cubicBezTo>
                <a:cubicBezTo>
                  <a:pt x="4725458" y="512663"/>
                  <a:pt x="4466894" y="398586"/>
                  <a:pt x="4214652" y="454432"/>
                </a:cubicBezTo>
                <a:cubicBezTo>
                  <a:pt x="3962410" y="510278"/>
                  <a:pt x="3814534" y="407766"/>
                  <a:pt x="3585057" y="454432"/>
                </a:cubicBezTo>
                <a:cubicBezTo>
                  <a:pt x="3355581" y="501098"/>
                  <a:pt x="3303447" y="412435"/>
                  <a:pt x="3095372" y="454432"/>
                </a:cubicBezTo>
                <a:cubicBezTo>
                  <a:pt x="2887298" y="496429"/>
                  <a:pt x="2776843" y="447399"/>
                  <a:pt x="2652323" y="454432"/>
                </a:cubicBezTo>
                <a:cubicBezTo>
                  <a:pt x="2527803" y="461465"/>
                  <a:pt x="2256147" y="394484"/>
                  <a:pt x="2116002" y="454432"/>
                </a:cubicBezTo>
                <a:cubicBezTo>
                  <a:pt x="1975857" y="514380"/>
                  <a:pt x="1811776" y="407410"/>
                  <a:pt x="1579680" y="454432"/>
                </a:cubicBezTo>
                <a:cubicBezTo>
                  <a:pt x="1347584" y="501454"/>
                  <a:pt x="1081724" y="413304"/>
                  <a:pt x="903448" y="454432"/>
                </a:cubicBezTo>
                <a:cubicBezTo>
                  <a:pt x="725172" y="495560"/>
                  <a:pt x="391779" y="404233"/>
                  <a:pt x="227216" y="454432"/>
                </a:cubicBezTo>
                <a:cubicBezTo>
                  <a:pt x="108903" y="479537"/>
                  <a:pt x="-30703" y="354549"/>
                  <a:pt x="0" y="227216"/>
                </a:cubicBezTo>
                <a:close/>
              </a:path>
              <a:path w="5118100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453698" y="-40602"/>
                  <a:pt x="682119" y="71241"/>
                  <a:pt x="903448" y="0"/>
                </a:cubicBezTo>
                <a:cubicBezTo>
                  <a:pt x="1124777" y="-71241"/>
                  <a:pt x="1213846" y="39353"/>
                  <a:pt x="1439770" y="0"/>
                </a:cubicBezTo>
                <a:cubicBezTo>
                  <a:pt x="1665694" y="-39353"/>
                  <a:pt x="1753045" y="16337"/>
                  <a:pt x="2022728" y="0"/>
                </a:cubicBezTo>
                <a:cubicBezTo>
                  <a:pt x="2292411" y="-16337"/>
                  <a:pt x="2452126" y="59719"/>
                  <a:pt x="2698960" y="0"/>
                </a:cubicBezTo>
                <a:cubicBezTo>
                  <a:pt x="2945794" y="-59719"/>
                  <a:pt x="3092619" y="71698"/>
                  <a:pt x="3328555" y="0"/>
                </a:cubicBezTo>
                <a:cubicBezTo>
                  <a:pt x="3564491" y="-71698"/>
                  <a:pt x="3704668" y="3898"/>
                  <a:pt x="4004787" y="0"/>
                </a:cubicBezTo>
                <a:cubicBezTo>
                  <a:pt x="4304906" y="-3898"/>
                  <a:pt x="4471652" y="95025"/>
                  <a:pt x="4890884" y="0"/>
                </a:cubicBezTo>
                <a:cubicBezTo>
                  <a:pt x="5029260" y="1700"/>
                  <a:pt x="5115061" y="97234"/>
                  <a:pt x="5118100" y="227216"/>
                </a:cubicBezTo>
                <a:lnTo>
                  <a:pt x="5118100" y="227216"/>
                </a:lnTo>
                <a:cubicBezTo>
                  <a:pt x="5135779" y="355349"/>
                  <a:pt x="5049870" y="453721"/>
                  <a:pt x="4890884" y="454432"/>
                </a:cubicBezTo>
                <a:cubicBezTo>
                  <a:pt x="4735036" y="508503"/>
                  <a:pt x="4639143" y="415251"/>
                  <a:pt x="4401199" y="454432"/>
                </a:cubicBezTo>
                <a:cubicBezTo>
                  <a:pt x="4163256" y="493613"/>
                  <a:pt x="3992497" y="427354"/>
                  <a:pt x="3724967" y="454432"/>
                </a:cubicBezTo>
                <a:cubicBezTo>
                  <a:pt x="3457437" y="481510"/>
                  <a:pt x="3476512" y="431196"/>
                  <a:pt x="3235282" y="454432"/>
                </a:cubicBezTo>
                <a:cubicBezTo>
                  <a:pt x="2994052" y="477668"/>
                  <a:pt x="2805622" y="437410"/>
                  <a:pt x="2652323" y="454432"/>
                </a:cubicBezTo>
                <a:cubicBezTo>
                  <a:pt x="2499024" y="471454"/>
                  <a:pt x="2188746" y="408859"/>
                  <a:pt x="2022728" y="454432"/>
                </a:cubicBezTo>
                <a:cubicBezTo>
                  <a:pt x="1856710" y="500005"/>
                  <a:pt x="1664986" y="445280"/>
                  <a:pt x="1533043" y="454432"/>
                </a:cubicBezTo>
                <a:cubicBezTo>
                  <a:pt x="1401101" y="463584"/>
                  <a:pt x="1200088" y="423253"/>
                  <a:pt x="996721" y="454432"/>
                </a:cubicBezTo>
                <a:cubicBezTo>
                  <a:pt x="793354" y="485611"/>
                  <a:pt x="592417" y="396491"/>
                  <a:pt x="227216" y="454432"/>
                </a:cubicBezTo>
                <a:cubicBezTo>
                  <a:pt x="95413" y="452217"/>
                  <a:pt x="-10" y="347723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integração C# + HTML: acesso a páginas</a:t>
            </a:r>
            <a:endParaRPr lang="en-GB" sz="1500" b="1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3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5B370-2C22-145F-FE98-54AAEB7E3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485DC-B242-40A3-E5CC-88F5DF6AE89B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Front End: Navegação pela </a:t>
            </a:r>
            <a:r>
              <a:rPr lang="en-GB" sz="3000" b="1" err="1">
                <a:latin typeface="+mj-lt"/>
              </a:rPr>
              <a:t>aplicação</a:t>
            </a:r>
            <a:endParaRPr lang="pt-PT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7790C-DF96-F825-76F2-CD0C1EFCE92A}"/>
              </a:ext>
            </a:extLst>
          </p:cNvPr>
          <p:cNvSpPr txBox="1"/>
          <p:nvPr/>
        </p:nvSpPr>
        <p:spPr>
          <a:xfrm>
            <a:off x="358588" y="1120588"/>
            <a:ext cx="91115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DC4034-978D-5E34-9E41-14E9680C9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m texto, Nota em post-it, captura de ecrã, Retângulo&#10;&#10;Os conteúdos gerados pela IA podem estar incorretos.">
            <a:extLst>
              <a:ext uri="{FF2B5EF4-FFF2-40B4-BE49-F238E27FC236}">
                <a16:creationId xmlns:a16="http://schemas.microsoft.com/office/drawing/2014/main" id="{1B1FC832-E8E8-89EF-AD9B-AC5E2464A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9" y="842402"/>
            <a:ext cx="8706676" cy="318536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CDB8ACA-3D3A-6570-F99B-9DC9FCC04F5C}"/>
              </a:ext>
            </a:extLst>
          </p:cNvPr>
          <p:cNvSpPr txBox="1"/>
          <p:nvPr/>
        </p:nvSpPr>
        <p:spPr>
          <a:xfrm>
            <a:off x="684695" y="4185478"/>
            <a:ext cx="77824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/>
              <a:t>Nada é acessível ao utilizador antes de se autenticar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URLs organizados por objetos de domínio (encomendas separadas por  /</a:t>
            </a:r>
            <a:r>
              <a:rPr lang="pt-PT" err="1"/>
              <a:t>orders</a:t>
            </a:r>
            <a:r>
              <a:rPr lang="pt-PT"/>
              <a:t>/</a:t>
            </a:r>
            <a:r>
              <a:rPr lang="pt-PT" err="1"/>
              <a:t>pending</a:t>
            </a:r>
            <a:r>
              <a:rPr lang="pt-PT"/>
              <a:t> e /</a:t>
            </a:r>
            <a:r>
              <a:rPr lang="pt-PT" err="1"/>
              <a:t>orders</a:t>
            </a:r>
            <a:r>
              <a:rPr lang="pt-PT"/>
              <a:t>/</a:t>
            </a:r>
            <a:r>
              <a:rPr lang="pt-PT" err="1"/>
              <a:t>queued</a:t>
            </a:r>
            <a:r>
              <a:rPr lang="pt-PT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Na pagina de Set Index é possível escolher um manual para visualizar: /sets/</a:t>
            </a:r>
            <a:r>
              <a:rPr lang="pt-PT" i="1"/>
              <a:t>&lt;setId&gt;</a:t>
            </a:r>
            <a:endParaRPr lang="pt-PT"/>
          </a:p>
          <a:p>
            <a:pPr marL="285750" indent="-285750">
              <a:buFont typeface="Arial"/>
              <a:buChar char="•"/>
            </a:pPr>
            <a:r>
              <a:rPr lang="pt-PT"/>
              <a:t>Inventário em /pieces, restock e edição em /pieces/restockrequest e /pieces/editstock</a:t>
            </a:r>
          </a:p>
          <a:p>
            <a:pPr marL="285750" indent="-285750">
              <a:buFont typeface="Arial"/>
              <a:buChar char="•"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3990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75C9-2167-8E20-B318-6FF60FB1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amarelo&#10;&#10;Os conteúdos gerados pela IA podem estar incorretos.">
            <a:extLst>
              <a:ext uri="{FF2B5EF4-FFF2-40B4-BE49-F238E27FC236}">
                <a16:creationId xmlns:a16="http://schemas.microsoft.com/office/drawing/2014/main" id="{7A219FB5-594F-F0EB-087C-54BE5060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8" t="1852" r="-197" b="741"/>
          <a:stretch/>
        </p:blipFill>
        <p:spPr>
          <a:xfrm>
            <a:off x="3908809" y="2739506"/>
            <a:ext cx="9016358" cy="4710387"/>
          </a:xfrm>
          <a:prstGeom prst="rect">
            <a:avLst/>
          </a:prstGeom>
        </p:spPr>
      </p:pic>
      <p:pic>
        <p:nvPicPr>
          <p:cNvPr id="4" name="Imagem 3" descr="Uma imagem com texto, amarelo&#10;&#10;Descrição gerada automaticamente">
            <a:extLst>
              <a:ext uri="{FF2B5EF4-FFF2-40B4-BE49-F238E27FC236}">
                <a16:creationId xmlns:a16="http://schemas.microsoft.com/office/drawing/2014/main" id="{E3524F2E-AD01-5255-163E-A4E3D18F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75" t="19027" r="12081" b="20944"/>
          <a:stretch/>
        </p:blipFill>
        <p:spPr>
          <a:xfrm>
            <a:off x="361741" y="1057589"/>
            <a:ext cx="4938838" cy="2248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1E2DD-5644-10D6-A1F9-A39298561A64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Front End: Esboço vs Implementação (Login)</a:t>
            </a:r>
            <a:endParaRPr lang="pt-PT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52C6C-3F3C-7806-4B17-959B327C8D4F}"/>
              </a:ext>
            </a:extLst>
          </p:cNvPr>
          <p:cNvSpPr txBox="1"/>
          <p:nvPr/>
        </p:nvSpPr>
        <p:spPr>
          <a:xfrm>
            <a:off x="463204" y="3156289"/>
            <a:ext cx="1114714" cy="454432"/>
          </a:xfrm>
          <a:custGeom>
            <a:avLst/>
            <a:gdLst>
              <a:gd name="connsiteX0" fmla="*/ 0 w 1114714"/>
              <a:gd name="connsiteY0" fmla="*/ 227216 h 454432"/>
              <a:gd name="connsiteX1" fmla="*/ 227216 w 1114714"/>
              <a:gd name="connsiteY1" fmla="*/ 0 h 454432"/>
              <a:gd name="connsiteX2" fmla="*/ 550754 w 1114714"/>
              <a:gd name="connsiteY2" fmla="*/ 0 h 454432"/>
              <a:gd name="connsiteX3" fmla="*/ 887498 w 1114714"/>
              <a:gd name="connsiteY3" fmla="*/ 0 h 454432"/>
              <a:gd name="connsiteX4" fmla="*/ 1114714 w 1114714"/>
              <a:gd name="connsiteY4" fmla="*/ 227216 h 454432"/>
              <a:gd name="connsiteX5" fmla="*/ 1114714 w 1114714"/>
              <a:gd name="connsiteY5" fmla="*/ 227216 h 454432"/>
              <a:gd name="connsiteX6" fmla="*/ 887498 w 1114714"/>
              <a:gd name="connsiteY6" fmla="*/ 454432 h 454432"/>
              <a:gd name="connsiteX7" fmla="*/ 570563 w 1114714"/>
              <a:gd name="connsiteY7" fmla="*/ 454432 h 454432"/>
              <a:gd name="connsiteX8" fmla="*/ 227216 w 1114714"/>
              <a:gd name="connsiteY8" fmla="*/ 454432 h 454432"/>
              <a:gd name="connsiteX9" fmla="*/ 0 w 1114714"/>
              <a:gd name="connsiteY9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4714" h="454432" fill="none" extrusionOk="0">
                <a:moveTo>
                  <a:pt x="0" y="227216"/>
                </a:moveTo>
                <a:cubicBezTo>
                  <a:pt x="-559" y="107233"/>
                  <a:pt x="121839" y="-2217"/>
                  <a:pt x="227216" y="0"/>
                </a:cubicBezTo>
                <a:cubicBezTo>
                  <a:pt x="310747" y="-34716"/>
                  <a:pt x="407244" y="22767"/>
                  <a:pt x="550754" y="0"/>
                </a:cubicBezTo>
                <a:cubicBezTo>
                  <a:pt x="694264" y="-22767"/>
                  <a:pt x="797507" y="21806"/>
                  <a:pt x="887498" y="0"/>
                </a:cubicBezTo>
                <a:cubicBezTo>
                  <a:pt x="990303" y="-25024"/>
                  <a:pt x="1112744" y="104393"/>
                  <a:pt x="1114714" y="227216"/>
                </a:cubicBezTo>
                <a:lnTo>
                  <a:pt x="1114714" y="227216"/>
                </a:lnTo>
                <a:cubicBezTo>
                  <a:pt x="1122554" y="352202"/>
                  <a:pt x="989789" y="456191"/>
                  <a:pt x="887498" y="454432"/>
                </a:cubicBezTo>
                <a:cubicBezTo>
                  <a:pt x="823381" y="482165"/>
                  <a:pt x="636137" y="449888"/>
                  <a:pt x="570563" y="454432"/>
                </a:cubicBezTo>
                <a:cubicBezTo>
                  <a:pt x="504989" y="458976"/>
                  <a:pt x="381247" y="439122"/>
                  <a:pt x="227216" y="454432"/>
                </a:cubicBezTo>
                <a:cubicBezTo>
                  <a:pt x="81893" y="480275"/>
                  <a:pt x="-20164" y="363971"/>
                  <a:pt x="0" y="227216"/>
                </a:cubicBezTo>
                <a:close/>
              </a:path>
              <a:path w="1114714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390369" y="-27985"/>
                  <a:pt x="486029" y="40939"/>
                  <a:pt x="570563" y="0"/>
                </a:cubicBezTo>
                <a:cubicBezTo>
                  <a:pt x="655097" y="-40939"/>
                  <a:pt x="760515" y="34975"/>
                  <a:pt x="887498" y="0"/>
                </a:cubicBezTo>
                <a:cubicBezTo>
                  <a:pt x="983515" y="19868"/>
                  <a:pt x="1113208" y="97268"/>
                  <a:pt x="1114714" y="227216"/>
                </a:cubicBezTo>
                <a:lnTo>
                  <a:pt x="1114714" y="227216"/>
                </a:lnTo>
                <a:cubicBezTo>
                  <a:pt x="1110040" y="380390"/>
                  <a:pt x="1032671" y="454806"/>
                  <a:pt x="887498" y="454432"/>
                </a:cubicBezTo>
                <a:cubicBezTo>
                  <a:pt x="745357" y="481707"/>
                  <a:pt x="678821" y="429785"/>
                  <a:pt x="563960" y="454432"/>
                </a:cubicBezTo>
                <a:cubicBezTo>
                  <a:pt x="449099" y="479079"/>
                  <a:pt x="382658" y="439724"/>
                  <a:pt x="227216" y="454432"/>
                </a:cubicBezTo>
                <a:cubicBezTo>
                  <a:pt x="120357" y="468893"/>
                  <a:pt x="-11280" y="359514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Esboço</a:t>
            </a:r>
            <a:endParaRPr lang="en-GB" sz="1500" b="1" i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40B09-5325-E8BC-0D88-8AC82DAC7752}"/>
              </a:ext>
            </a:extLst>
          </p:cNvPr>
          <p:cNvSpPr txBox="1"/>
          <p:nvPr/>
        </p:nvSpPr>
        <p:spPr>
          <a:xfrm>
            <a:off x="7372853" y="3201784"/>
            <a:ext cx="1790198" cy="454432"/>
          </a:xfrm>
          <a:custGeom>
            <a:avLst/>
            <a:gdLst>
              <a:gd name="connsiteX0" fmla="*/ 0 w 1790198"/>
              <a:gd name="connsiteY0" fmla="*/ 227216 h 454432"/>
              <a:gd name="connsiteX1" fmla="*/ 227216 w 1790198"/>
              <a:gd name="connsiteY1" fmla="*/ 0 h 454432"/>
              <a:gd name="connsiteX2" fmla="*/ 632398 w 1790198"/>
              <a:gd name="connsiteY2" fmla="*/ 0 h 454432"/>
              <a:gd name="connsiteX3" fmla="*/ 1091011 w 1790198"/>
              <a:gd name="connsiteY3" fmla="*/ 0 h 454432"/>
              <a:gd name="connsiteX4" fmla="*/ 1562982 w 1790198"/>
              <a:gd name="connsiteY4" fmla="*/ 0 h 454432"/>
              <a:gd name="connsiteX5" fmla="*/ 1790198 w 1790198"/>
              <a:gd name="connsiteY5" fmla="*/ 227216 h 454432"/>
              <a:gd name="connsiteX6" fmla="*/ 1790198 w 1790198"/>
              <a:gd name="connsiteY6" fmla="*/ 227216 h 454432"/>
              <a:gd name="connsiteX7" fmla="*/ 1562982 w 1790198"/>
              <a:gd name="connsiteY7" fmla="*/ 454432 h 454432"/>
              <a:gd name="connsiteX8" fmla="*/ 1091011 w 1790198"/>
              <a:gd name="connsiteY8" fmla="*/ 454432 h 454432"/>
              <a:gd name="connsiteX9" fmla="*/ 685829 w 1790198"/>
              <a:gd name="connsiteY9" fmla="*/ 454432 h 454432"/>
              <a:gd name="connsiteX10" fmla="*/ 227216 w 1790198"/>
              <a:gd name="connsiteY10" fmla="*/ 454432 h 454432"/>
              <a:gd name="connsiteX11" fmla="*/ 0 w 1790198"/>
              <a:gd name="connsiteY11" fmla="*/ 227216 h 45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198" h="454432" fill="none" extrusionOk="0">
                <a:moveTo>
                  <a:pt x="0" y="227216"/>
                </a:moveTo>
                <a:cubicBezTo>
                  <a:pt x="7198" y="97279"/>
                  <a:pt x="101172" y="15015"/>
                  <a:pt x="227216" y="0"/>
                </a:cubicBezTo>
                <a:cubicBezTo>
                  <a:pt x="402852" y="-15517"/>
                  <a:pt x="520469" y="43313"/>
                  <a:pt x="632398" y="0"/>
                </a:cubicBezTo>
                <a:cubicBezTo>
                  <a:pt x="744327" y="-43313"/>
                  <a:pt x="981936" y="53302"/>
                  <a:pt x="1091011" y="0"/>
                </a:cubicBezTo>
                <a:cubicBezTo>
                  <a:pt x="1200086" y="-53302"/>
                  <a:pt x="1448746" y="53157"/>
                  <a:pt x="1562982" y="0"/>
                </a:cubicBezTo>
                <a:cubicBezTo>
                  <a:pt x="1660068" y="15259"/>
                  <a:pt x="1809451" y="105227"/>
                  <a:pt x="1790198" y="227216"/>
                </a:cubicBezTo>
                <a:lnTo>
                  <a:pt x="1790198" y="227216"/>
                </a:lnTo>
                <a:cubicBezTo>
                  <a:pt x="1782728" y="350601"/>
                  <a:pt x="1681089" y="443337"/>
                  <a:pt x="1562982" y="454432"/>
                </a:cubicBezTo>
                <a:cubicBezTo>
                  <a:pt x="1348128" y="455393"/>
                  <a:pt x="1236300" y="398841"/>
                  <a:pt x="1091011" y="454432"/>
                </a:cubicBezTo>
                <a:cubicBezTo>
                  <a:pt x="945722" y="510023"/>
                  <a:pt x="799177" y="439536"/>
                  <a:pt x="685829" y="454432"/>
                </a:cubicBezTo>
                <a:cubicBezTo>
                  <a:pt x="572481" y="469328"/>
                  <a:pt x="364671" y="419126"/>
                  <a:pt x="227216" y="454432"/>
                </a:cubicBezTo>
                <a:cubicBezTo>
                  <a:pt x="98172" y="457994"/>
                  <a:pt x="5671" y="347483"/>
                  <a:pt x="0" y="227216"/>
                </a:cubicBezTo>
                <a:close/>
              </a:path>
              <a:path w="1790198" h="454432" stroke="0" extrusionOk="0">
                <a:moveTo>
                  <a:pt x="0" y="227216"/>
                </a:moveTo>
                <a:cubicBezTo>
                  <a:pt x="13827" y="95459"/>
                  <a:pt x="75855" y="1812"/>
                  <a:pt x="227216" y="0"/>
                </a:cubicBezTo>
                <a:cubicBezTo>
                  <a:pt x="397230" y="-29738"/>
                  <a:pt x="471135" y="32310"/>
                  <a:pt x="699187" y="0"/>
                </a:cubicBezTo>
                <a:cubicBezTo>
                  <a:pt x="927239" y="-32310"/>
                  <a:pt x="932205" y="31058"/>
                  <a:pt x="1131084" y="0"/>
                </a:cubicBezTo>
                <a:cubicBezTo>
                  <a:pt x="1329963" y="-31058"/>
                  <a:pt x="1362937" y="40759"/>
                  <a:pt x="1562982" y="0"/>
                </a:cubicBezTo>
                <a:cubicBezTo>
                  <a:pt x="1705361" y="-31330"/>
                  <a:pt x="1826675" y="98353"/>
                  <a:pt x="1790198" y="227216"/>
                </a:cubicBezTo>
                <a:lnTo>
                  <a:pt x="1790198" y="227216"/>
                </a:lnTo>
                <a:cubicBezTo>
                  <a:pt x="1777996" y="326814"/>
                  <a:pt x="1715592" y="444639"/>
                  <a:pt x="1562982" y="454432"/>
                </a:cubicBezTo>
                <a:cubicBezTo>
                  <a:pt x="1408945" y="458532"/>
                  <a:pt x="1254911" y="404256"/>
                  <a:pt x="1117727" y="454432"/>
                </a:cubicBezTo>
                <a:cubicBezTo>
                  <a:pt x="980543" y="504608"/>
                  <a:pt x="768288" y="409730"/>
                  <a:pt x="672471" y="454432"/>
                </a:cubicBezTo>
                <a:cubicBezTo>
                  <a:pt x="576654" y="499134"/>
                  <a:pt x="320240" y="447048"/>
                  <a:pt x="227216" y="454432"/>
                </a:cubicBezTo>
                <a:cubicBezTo>
                  <a:pt x="121839" y="452215"/>
                  <a:pt x="13001" y="374682"/>
                  <a:pt x="0" y="227216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b="1">
                <a:solidFill>
                  <a:schemeClr val="bg1"/>
                </a:solidFill>
              </a:rPr>
              <a:t>Implementado</a:t>
            </a:r>
            <a:endParaRPr lang="en-GB" sz="1500" b="1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4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CBFCDC-18E4-5F87-00DB-0FA53922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1344043" y="909876"/>
            <a:ext cx="9510466" cy="5398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3C399B76-A882-AC93-267E-638E984915FA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Front End: </a:t>
            </a:r>
            <a:r>
              <a:rPr lang="en-GB" sz="3000" b="1" err="1">
                <a:latin typeface="+mj-lt"/>
              </a:rPr>
              <a:t>Esboço</a:t>
            </a:r>
            <a:r>
              <a:rPr lang="en-GB" sz="3000" b="1">
                <a:latin typeface="+mj-lt"/>
              </a:rPr>
              <a:t> vs </a:t>
            </a:r>
            <a:r>
              <a:rPr lang="en-GB" sz="3000" b="1" err="1">
                <a:latin typeface="+mj-lt"/>
              </a:rPr>
              <a:t>Implementação</a:t>
            </a:r>
            <a:r>
              <a:rPr lang="en-GB" sz="3000" b="1">
                <a:latin typeface="+mj-lt"/>
              </a:rPr>
              <a:t> (</a:t>
            </a:r>
            <a:r>
              <a:rPr lang="en-GB" sz="3000" b="1" err="1">
                <a:latin typeface="+mj-lt"/>
              </a:rPr>
              <a:t>Encomendas</a:t>
            </a:r>
            <a:r>
              <a:rPr lang="en-GB" sz="3000" b="1">
                <a:latin typeface="+mj-lt"/>
              </a:rPr>
              <a:t>)</a:t>
            </a:r>
            <a:endParaRPr lang="pt-PT" err="1"/>
          </a:p>
        </p:txBody>
      </p:sp>
    </p:spTree>
    <p:extLst>
      <p:ext uri="{BB962C8B-B14F-4D97-AF65-F5344CB8AC3E}">
        <p14:creationId xmlns:p14="http://schemas.microsoft.com/office/powerpoint/2010/main" val="2619935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CD564-033F-0B17-38B5-F38580B71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F2E28E-9ECC-51C8-1B63-982B4EBED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B84B834-C286-9C5E-1604-F4397F139A01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Front End: </a:t>
            </a:r>
            <a:r>
              <a:rPr lang="en-GB" sz="3000" b="1" err="1">
                <a:latin typeface="+mj-lt"/>
              </a:rPr>
              <a:t>Esboço</a:t>
            </a:r>
            <a:r>
              <a:rPr lang="en-GB" sz="3000" b="1">
                <a:latin typeface="+mj-lt"/>
              </a:rPr>
              <a:t> vs </a:t>
            </a:r>
            <a:r>
              <a:rPr lang="en-GB" sz="3000" b="1" err="1">
                <a:latin typeface="+mj-lt"/>
              </a:rPr>
              <a:t>Implementação</a:t>
            </a:r>
            <a:r>
              <a:rPr lang="en-GB" sz="3000" b="1">
                <a:latin typeface="+mj-lt"/>
              </a:rPr>
              <a:t> (</a:t>
            </a:r>
            <a:r>
              <a:rPr lang="en-GB" sz="3000" b="1" err="1">
                <a:latin typeface="+mj-lt"/>
              </a:rPr>
              <a:t>Encomendas</a:t>
            </a:r>
            <a:r>
              <a:rPr lang="en-GB" sz="3000" b="1">
                <a:latin typeface="+mj-lt"/>
              </a:rPr>
              <a:t>)</a:t>
            </a:r>
            <a:endParaRPr lang="pt-PT" err="1"/>
          </a:p>
        </p:txBody>
      </p:sp>
      <p:pic>
        <p:nvPicPr>
          <p:cNvPr id="4" name="Imagem 3" descr="Uma imagem com texto, captura de ecrã, software, Ícone de computador&#10;&#10;Os conteúdos gerados pela IA podem estar incorretos.">
            <a:extLst>
              <a:ext uri="{FF2B5EF4-FFF2-40B4-BE49-F238E27FC236}">
                <a16:creationId xmlns:a16="http://schemas.microsoft.com/office/drawing/2014/main" id="{56CB0B95-4B44-961F-4C56-9AA789FF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08" y="1020370"/>
            <a:ext cx="10772384" cy="5140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3916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C89D91-ECF3-653D-FB41-4506F295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B76D55-9B9E-F723-751A-B179D90B5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CB8FE9A-CBC7-20F1-16AF-7D929DA20953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Front End: </a:t>
            </a:r>
            <a:r>
              <a:rPr lang="en-GB" sz="3000" b="1" err="1">
                <a:latin typeface="+mj-lt"/>
              </a:rPr>
              <a:t>Esboço</a:t>
            </a:r>
            <a:r>
              <a:rPr lang="en-GB" sz="3000" b="1">
                <a:latin typeface="+mj-lt"/>
              </a:rPr>
              <a:t> vs </a:t>
            </a:r>
            <a:r>
              <a:rPr lang="en-GB" sz="3000" b="1" err="1">
                <a:latin typeface="+mj-lt"/>
              </a:rPr>
              <a:t>Implementação</a:t>
            </a:r>
            <a:r>
              <a:rPr lang="en-GB" sz="3000" b="1">
                <a:latin typeface="+mj-lt"/>
              </a:rPr>
              <a:t> (</a:t>
            </a:r>
            <a:r>
              <a:rPr lang="en-GB" sz="3000" b="1" err="1">
                <a:latin typeface="+mj-lt"/>
              </a:rPr>
              <a:t>Encomendas</a:t>
            </a:r>
            <a:r>
              <a:rPr lang="en-GB" sz="3000" b="1">
                <a:latin typeface="+mj-lt"/>
              </a:rPr>
              <a:t>)</a:t>
            </a:r>
            <a:endParaRPr lang="pt-PT" err="1"/>
          </a:p>
        </p:txBody>
      </p:sp>
      <p:pic>
        <p:nvPicPr>
          <p:cNvPr id="2" name="Imagem 1" descr="Uma imagem com texto, captura de ecrã, software, Ícone de computador&#10;&#10;Os conteúdos gerados pela IA podem estar incorretos.">
            <a:extLst>
              <a:ext uri="{FF2B5EF4-FFF2-40B4-BE49-F238E27FC236}">
                <a16:creationId xmlns:a16="http://schemas.microsoft.com/office/drawing/2014/main" id="{055EDE99-83A2-DF43-780D-A8EB9B53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84" y="920065"/>
            <a:ext cx="10469672" cy="5007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9231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52077-A80B-7C2F-DB8B-8C6931A58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78397-93A5-7241-B585-84602FFF9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402B3D7-6CEF-EC53-C61D-E0EB8F5CE986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Front End: </a:t>
            </a:r>
            <a:r>
              <a:rPr lang="en-GB" sz="3000" b="1" err="1">
                <a:latin typeface="+mj-lt"/>
              </a:rPr>
              <a:t>Esboço</a:t>
            </a:r>
            <a:r>
              <a:rPr lang="en-GB" sz="3000" b="1">
                <a:latin typeface="+mj-lt"/>
              </a:rPr>
              <a:t> vs </a:t>
            </a:r>
            <a:r>
              <a:rPr lang="en-GB" sz="3000" b="1" err="1">
                <a:latin typeface="+mj-lt"/>
              </a:rPr>
              <a:t>Implementação</a:t>
            </a:r>
            <a:r>
              <a:rPr lang="en-GB" sz="3000" b="1">
                <a:latin typeface="+mj-lt"/>
              </a:rPr>
              <a:t> (</a:t>
            </a:r>
            <a:r>
              <a:rPr lang="en-GB" sz="3000" b="1" err="1">
                <a:latin typeface="+mj-lt"/>
              </a:rPr>
              <a:t>Catálogo</a:t>
            </a:r>
            <a:r>
              <a:rPr lang="en-GB" sz="3000" b="1">
                <a:latin typeface="+mj-lt"/>
              </a:rPr>
              <a:t>)</a:t>
            </a:r>
            <a:endParaRPr lang="pt-PT" err="1"/>
          </a:p>
        </p:txBody>
      </p:sp>
      <p:pic>
        <p:nvPicPr>
          <p:cNvPr id="5" name="Imagem 4" descr="Uma imagem com texto, captura de ecrã, software, ecrã&#10;&#10;Os conteúdos gerados pela IA podem estar incorretos.">
            <a:extLst>
              <a:ext uri="{FF2B5EF4-FFF2-40B4-BE49-F238E27FC236}">
                <a16:creationId xmlns:a16="http://schemas.microsoft.com/office/drawing/2014/main" id="{D5579CB3-E675-32AB-BE86-9071AAA4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32" y="818694"/>
            <a:ext cx="9293138" cy="52206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9284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174EF-0EB4-0713-97B7-B19A23FF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02EB20-6D55-B1D0-B7B5-E374CFF14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C0E89BE-F7F7-AC39-2E47-128F43E46E19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Front End: </a:t>
            </a:r>
            <a:r>
              <a:rPr lang="en-GB" sz="3000" b="1" err="1">
                <a:latin typeface="+mj-lt"/>
              </a:rPr>
              <a:t>Esboço</a:t>
            </a:r>
            <a:r>
              <a:rPr lang="en-GB" sz="3000" b="1">
                <a:latin typeface="+mj-lt"/>
              </a:rPr>
              <a:t> vs </a:t>
            </a:r>
            <a:r>
              <a:rPr lang="en-GB" sz="3000" b="1" err="1">
                <a:latin typeface="+mj-lt"/>
              </a:rPr>
              <a:t>Implementação</a:t>
            </a:r>
            <a:r>
              <a:rPr lang="en-GB" sz="3000" b="1">
                <a:latin typeface="+mj-lt"/>
              </a:rPr>
              <a:t> (</a:t>
            </a:r>
            <a:r>
              <a:rPr lang="en-GB" sz="3000" b="1" err="1">
                <a:latin typeface="+mj-lt"/>
              </a:rPr>
              <a:t>Catálogo</a:t>
            </a:r>
            <a:r>
              <a:rPr lang="en-GB" sz="3000" b="1">
                <a:latin typeface="+mj-lt"/>
              </a:rPr>
              <a:t>)</a:t>
            </a:r>
            <a:endParaRPr lang="pt-PT" err="1"/>
          </a:p>
        </p:txBody>
      </p:sp>
      <p:pic>
        <p:nvPicPr>
          <p:cNvPr id="2" name="Imagem 1" descr="Uma imagem com texto, captura de ecrã, software, número&#10;&#10;Os conteúdos gerados pela IA podem estar incorretos.">
            <a:extLst>
              <a:ext uri="{FF2B5EF4-FFF2-40B4-BE49-F238E27FC236}">
                <a16:creationId xmlns:a16="http://schemas.microsoft.com/office/drawing/2014/main" id="{2B3FA915-1CB7-1589-CE45-6B4B42D4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68" y="915494"/>
            <a:ext cx="10511425" cy="5037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226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3DF8D-0B9D-E766-FB1A-07E428A2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5954BA-1C70-694D-AC01-2367D381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561512C-B75D-43EB-EF7F-3EB5D4CE3315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Front End: </a:t>
            </a:r>
            <a:r>
              <a:rPr lang="en-GB" sz="3000" b="1" err="1">
                <a:latin typeface="+mj-lt"/>
              </a:rPr>
              <a:t>Esboço</a:t>
            </a:r>
            <a:r>
              <a:rPr lang="en-GB" sz="3000" b="1">
                <a:latin typeface="+mj-lt"/>
              </a:rPr>
              <a:t> vs </a:t>
            </a:r>
            <a:r>
              <a:rPr lang="en-GB" sz="3000" b="1" err="1">
                <a:latin typeface="+mj-lt"/>
              </a:rPr>
              <a:t>Implementação</a:t>
            </a:r>
            <a:r>
              <a:rPr lang="en-GB" sz="3000" b="1">
                <a:latin typeface="+mj-lt"/>
              </a:rPr>
              <a:t> (</a:t>
            </a:r>
            <a:r>
              <a:rPr lang="en-GB" sz="3000" b="1" err="1">
                <a:latin typeface="+mj-lt"/>
              </a:rPr>
              <a:t>Inventário</a:t>
            </a:r>
            <a:r>
              <a:rPr lang="en-GB" sz="3000" b="1">
                <a:latin typeface="+mj-lt"/>
              </a:rPr>
              <a:t>)</a:t>
            </a:r>
            <a:endParaRPr lang="pt-PT"/>
          </a:p>
        </p:txBody>
      </p:sp>
      <p:pic>
        <p:nvPicPr>
          <p:cNvPr id="5" name="Imagem 4" descr="Uma imagem com texto, captura de ecrã, número, software&#10;&#10;Os conteúdos gerados pela IA podem estar incorretos.">
            <a:extLst>
              <a:ext uri="{FF2B5EF4-FFF2-40B4-BE49-F238E27FC236}">
                <a16:creationId xmlns:a16="http://schemas.microsoft.com/office/drawing/2014/main" id="{01AD5C9E-27CD-6390-E9C3-3D62A51C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14" y="943954"/>
            <a:ext cx="8823411" cy="4959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0094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2C3DE-DCDA-2494-8190-141E08DF0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E0F8E-CA68-30CF-E7C8-42694D400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0C0DE31-7F70-E9FC-173D-1373BD6A15F4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Front End: </a:t>
            </a:r>
            <a:r>
              <a:rPr lang="en-GB" sz="3000" b="1" err="1">
                <a:latin typeface="+mj-lt"/>
              </a:rPr>
              <a:t>Esboço</a:t>
            </a:r>
            <a:r>
              <a:rPr lang="en-GB" sz="3000" b="1">
                <a:latin typeface="+mj-lt"/>
              </a:rPr>
              <a:t> vs </a:t>
            </a:r>
            <a:r>
              <a:rPr lang="en-GB" sz="3000" b="1" err="1">
                <a:latin typeface="+mj-lt"/>
              </a:rPr>
              <a:t>Implementação</a:t>
            </a:r>
            <a:r>
              <a:rPr lang="en-GB" sz="3000" b="1">
                <a:latin typeface="+mj-lt"/>
              </a:rPr>
              <a:t> (</a:t>
            </a:r>
            <a:r>
              <a:rPr lang="en-GB" sz="3000" b="1" err="1">
                <a:latin typeface="+mj-lt"/>
              </a:rPr>
              <a:t>Inventário</a:t>
            </a:r>
            <a:r>
              <a:rPr lang="en-GB" sz="3000" b="1">
                <a:latin typeface="+mj-lt"/>
              </a:rPr>
              <a:t>)</a:t>
            </a:r>
            <a:endParaRPr lang="pt-PT"/>
          </a:p>
        </p:txBody>
      </p:sp>
      <p:pic>
        <p:nvPicPr>
          <p:cNvPr id="2" name="Imagem 1" descr="Uma imagem com texto, captura de ecrã, software, número&#10;&#10;Os conteúdos gerados pela IA podem estar incorretos.">
            <a:extLst>
              <a:ext uri="{FF2B5EF4-FFF2-40B4-BE49-F238E27FC236}">
                <a16:creationId xmlns:a16="http://schemas.microsoft.com/office/drawing/2014/main" id="{34CAD087-4A4D-487F-AE05-FD159F5C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" y="940942"/>
            <a:ext cx="10396603" cy="4976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64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21735-E00C-928B-67CC-DDDEFD71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B5A806-1D20-FB79-E506-B7A41DCA9B4C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Justificação e Utilidade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91FDA-376A-A7E9-8BF2-94D9D6B1180B}"/>
              </a:ext>
            </a:extLst>
          </p:cNvPr>
          <p:cNvSpPr txBox="1"/>
          <p:nvPr/>
        </p:nvSpPr>
        <p:spPr>
          <a:xfrm>
            <a:off x="8963464" y="3318952"/>
            <a:ext cx="1651745" cy="1934490"/>
          </a:xfrm>
          <a:custGeom>
            <a:avLst/>
            <a:gdLst>
              <a:gd name="connsiteX0" fmla="*/ 0 w 1651745"/>
              <a:gd name="connsiteY0" fmla="*/ 1616744 h 1934490"/>
              <a:gd name="connsiteX1" fmla="*/ 467675 w 1651745"/>
              <a:gd name="connsiteY1" fmla="*/ 1616744 h 1934490"/>
              <a:gd name="connsiteX2" fmla="*/ 467675 w 1651745"/>
              <a:gd name="connsiteY2" fmla="*/ 1061662 h 1934490"/>
              <a:gd name="connsiteX3" fmla="*/ 467675 w 1651745"/>
              <a:gd name="connsiteY3" fmla="*/ 522747 h 1934490"/>
              <a:gd name="connsiteX4" fmla="*/ 467675 w 1651745"/>
              <a:gd name="connsiteY4" fmla="*/ 0 h 1934490"/>
              <a:gd name="connsiteX5" fmla="*/ 825873 w 1651745"/>
              <a:gd name="connsiteY5" fmla="*/ 0 h 1934490"/>
              <a:gd name="connsiteX6" fmla="*/ 1184070 w 1651745"/>
              <a:gd name="connsiteY6" fmla="*/ 0 h 1934490"/>
              <a:gd name="connsiteX7" fmla="*/ 1184070 w 1651745"/>
              <a:gd name="connsiteY7" fmla="*/ 490412 h 1934490"/>
              <a:gd name="connsiteX8" fmla="*/ 1184070 w 1651745"/>
              <a:gd name="connsiteY8" fmla="*/ 1061662 h 1934490"/>
              <a:gd name="connsiteX9" fmla="*/ 1184070 w 1651745"/>
              <a:gd name="connsiteY9" fmla="*/ 1616744 h 1934490"/>
              <a:gd name="connsiteX10" fmla="*/ 1651745 w 1651745"/>
              <a:gd name="connsiteY10" fmla="*/ 1616744 h 1934490"/>
              <a:gd name="connsiteX11" fmla="*/ 1255326 w 1651745"/>
              <a:gd name="connsiteY11" fmla="*/ 1769262 h 1934490"/>
              <a:gd name="connsiteX12" fmla="*/ 825873 w 1651745"/>
              <a:gd name="connsiteY12" fmla="*/ 1934490 h 1934490"/>
              <a:gd name="connsiteX13" fmla="*/ 429454 w 1651745"/>
              <a:gd name="connsiteY13" fmla="*/ 1781972 h 1934490"/>
              <a:gd name="connsiteX14" fmla="*/ 0 w 1651745"/>
              <a:gd name="connsiteY14" fmla="*/ 1616744 h 1934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51745" h="1934490" fill="none" extrusionOk="0">
                <a:moveTo>
                  <a:pt x="0" y="1616744"/>
                </a:moveTo>
                <a:cubicBezTo>
                  <a:pt x="181127" y="1616274"/>
                  <a:pt x="300585" y="1595283"/>
                  <a:pt x="467675" y="1616744"/>
                </a:cubicBezTo>
                <a:cubicBezTo>
                  <a:pt x="440215" y="1362065"/>
                  <a:pt x="461394" y="1183031"/>
                  <a:pt x="467675" y="1061662"/>
                </a:cubicBezTo>
                <a:cubicBezTo>
                  <a:pt x="473956" y="940293"/>
                  <a:pt x="482479" y="765593"/>
                  <a:pt x="467675" y="522747"/>
                </a:cubicBezTo>
                <a:cubicBezTo>
                  <a:pt x="452871" y="279901"/>
                  <a:pt x="448511" y="160290"/>
                  <a:pt x="467675" y="0"/>
                </a:cubicBezTo>
                <a:cubicBezTo>
                  <a:pt x="627496" y="-11399"/>
                  <a:pt x="746646" y="-14839"/>
                  <a:pt x="825873" y="0"/>
                </a:cubicBezTo>
                <a:cubicBezTo>
                  <a:pt x="905100" y="14839"/>
                  <a:pt x="1028078" y="-1756"/>
                  <a:pt x="1184070" y="0"/>
                </a:cubicBezTo>
                <a:cubicBezTo>
                  <a:pt x="1160272" y="211000"/>
                  <a:pt x="1199720" y="340541"/>
                  <a:pt x="1184070" y="490412"/>
                </a:cubicBezTo>
                <a:cubicBezTo>
                  <a:pt x="1168420" y="640283"/>
                  <a:pt x="1162032" y="904293"/>
                  <a:pt x="1184070" y="1061662"/>
                </a:cubicBezTo>
                <a:cubicBezTo>
                  <a:pt x="1206109" y="1219031"/>
                  <a:pt x="1172750" y="1407982"/>
                  <a:pt x="1184070" y="1616744"/>
                </a:cubicBezTo>
                <a:cubicBezTo>
                  <a:pt x="1311188" y="1617488"/>
                  <a:pt x="1464099" y="1619232"/>
                  <a:pt x="1651745" y="1616744"/>
                </a:cubicBezTo>
                <a:cubicBezTo>
                  <a:pt x="1516122" y="1661558"/>
                  <a:pt x="1450631" y="1692439"/>
                  <a:pt x="1255326" y="1769262"/>
                </a:cubicBezTo>
                <a:cubicBezTo>
                  <a:pt x="1060021" y="1846085"/>
                  <a:pt x="948101" y="1872502"/>
                  <a:pt x="825873" y="1934490"/>
                </a:cubicBezTo>
                <a:cubicBezTo>
                  <a:pt x="731473" y="1889522"/>
                  <a:pt x="518924" y="1839065"/>
                  <a:pt x="429454" y="1781972"/>
                </a:cubicBezTo>
                <a:cubicBezTo>
                  <a:pt x="339984" y="1724879"/>
                  <a:pt x="175279" y="1664201"/>
                  <a:pt x="0" y="1616744"/>
                </a:cubicBezTo>
                <a:close/>
              </a:path>
              <a:path w="1651745" h="1934490" stroke="0" extrusionOk="0">
                <a:moveTo>
                  <a:pt x="0" y="1616744"/>
                </a:moveTo>
                <a:cubicBezTo>
                  <a:pt x="138974" y="1639789"/>
                  <a:pt x="250109" y="1619795"/>
                  <a:pt x="467675" y="1616744"/>
                </a:cubicBezTo>
                <a:cubicBezTo>
                  <a:pt x="487198" y="1412332"/>
                  <a:pt x="476411" y="1268503"/>
                  <a:pt x="467675" y="1093997"/>
                </a:cubicBezTo>
                <a:cubicBezTo>
                  <a:pt x="458939" y="919491"/>
                  <a:pt x="487103" y="844822"/>
                  <a:pt x="467675" y="603584"/>
                </a:cubicBezTo>
                <a:cubicBezTo>
                  <a:pt x="448247" y="362346"/>
                  <a:pt x="445947" y="260258"/>
                  <a:pt x="467675" y="0"/>
                </a:cubicBezTo>
                <a:cubicBezTo>
                  <a:pt x="545162" y="5490"/>
                  <a:pt x="759443" y="-4911"/>
                  <a:pt x="833036" y="0"/>
                </a:cubicBezTo>
                <a:cubicBezTo>
                  <a:pt x="906629" y="4911"/>
                  <a:pt x="1030288" y="1588"/>
                  <a:pt x="1184070" y="0"/>
                </a:cubicBezTo>
                <a:cubicBezTo>
                  <a:pt x="1175665" y="194197"/>
                  <a:pt x="1158242" y="314513"/>
                  <a:pt x="1184070" y="522747"/>
                </a:cubicBezTo>
                <a:cubicBezTo>
                  <a:pt x="1209898" y="730981"/>
                  <a:pt x="1162095" y="780738"/>
                  <a:pt x="1184070" y="1029327"/>
                </a:cubicBezTo>
                <a:cubicBezTo>
                  <a:pt x="1206045" y="1277916"/>
                  <a:pt x="1196409" y="1461659"/>
                  <a:pt x="1184070" y="1616744"/>
                </a:cubicBezTo>
                <a:cubicBezTo>
                  <a:pt x="1398805" y="1635393"/>
                  <a:pt x="1481330" y="1621711"/>
                  <a:pt x="1651745" y="1616744"/>
                </a:cubicBezTo>
                <a:cubicBezTo>
                  <a:pt x="1537528" y="1639375"/>
                  <a:pt x="1353945" y="1735746"/>
                  <a:pt x="1247068" y="1772440"/>
                </a:cubicBezTo>
                <a:cubicBezTo>
                  <a:pt x="1140191" y="1809134"/>
                  <a:pt x="1002194" y="1861858"/>
                  <a:pt x="825873" y="1934490"/>
                </a:cubicBezTo>
                <a:cubicBezTo>
                  <a:pt x="655009" y="1891074"/>
                  <a:pt x="537057" y="1822603"/>
                  <a:pt x="421195" y="1778794"/>
                </a:cubicBezTo>
                <a:cubicBezTo>
                  <a:pt x="305333" y="1734986"/>
                  <a:pt x="123973" y="1656120"/>
                  <a:pt x="0" y="1616744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1923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AB60B-06D2-B963-A16D-E1757D3C2C53}"/>
              </a:ext>
            </a:extLst>
          </p:cNvPr>
          <p:cNvSpPr txBox="1"/>
          <p:nvPr/>
        </p:nvSpPr>
        <p:spPr>
          <a:xfrm>
            <a:off x="1037601" y="3448050"/>
            <a:ext cx="1651745" cy="471155"/>
          </a:xfrm>
          <a:custGeom>
            <a:avLst/>
            <a:gdLst>
              <a:gd name="connsiteX0" fmla="*/ 0 w 1651745"/>
              <a:gd name="connsiteY0" fmla="*/ 168593 h 471155"/>
              <a:gd name="connsiteX1" fmla="*/ 467675 w 1651745"/>
              <a:gd name="connsiteY1" fmla="*/ 168593 h 471155"/>
              <a:gd name="connsiteX2" fmla="*/ 467675 w 1651745"/>
              <a:gd name="connsiteY2" fmla="*/ 0 h 471155"/>
              <a:gd name="connsiteX3" fmla="*/ 840200 w 1651745"/>
              <a:gd name="connsiteY3" fmla="*/ 0 h 471155"/>
              <a:gd name="connsiteX4" fmla="*/ 1184070 w 1651745"/>
              <a:gd name="connsiteY4" fmla="*/ 0 h 471155"/>
              <a:gd name="connsiteX5" fmla="*/ 1184070 w 1651745"/>
              <a:gd name="connsiteY5" fmla="*/ 168593 h 471155"/>
              <a:gd name="connsiteX6" fmla="*/ 1651745 w 1651745"/>
              <a:gd name="connsiteY6" fmla="*/ 168593 h 471155"/>
              <a:gd name="connsiteX7" fmla="*/ 1238809 w 1651745"/>
              <a:gd name="connsiteY7" fmla="*/ 319874 h 471155"/>
              <a:gd name="connsiteX8" fmla="*/ 825873 w 1651745"/>
              <a:gd name="connsiteY8" fmla="*/ 471155 h 471155"/>
              <a:gd name="connsiteX9" fmla="*/ 437713 w 1651745"/>
              <a:gd name="connsiteY9" fmla="*/ 328951 h 471155"/>
              <a:gd name="connsiteX10" fmla="*/ 0 w 1651745"/>
              <a:gd name="connsiteY10" fmla="*/ 168593 h 47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1745" h="471155" fill="none" extrusionOk="0">
                <a:moveTo>
                  <a:pt x="0" y="168593"/>
                </a:moveTo>
                <a:cubicBezTo>
                  <a:pt x="164355" y="180083"/>
                  <a:pt x="237982" y="178797"/>
                  <a:pt x="467675" y="168593"/>
                </a:cubicBezTo>
                <a:cubicBezTo>
                  <a:pt x="464808" y="96849"/>
                  <a:pt x="464780" y="40592"/>
                  <a:pt x="467675" y="0"/>
                </a:cubicBezTo>
                <a:cubicBezTo>
                  <a:pt x="627973" y="-12466"/>
                  <a:pt x="686930" y="16363"/>
                  <a:pt x="840200" y="0"/>
                </a:cubicBezTo>
                <a:cubicBezTo>
                  <a:pt x="993471" y="-16363"/>
                  <a:pt x="1089621" y="2821"/>
                  <a:pt x="1184070" y="0"/>
                </a:cubicBezTo>
                <a:cubicBezTo>
                  <a:pt x="1178672" y="64684"/>
                  <a:pt x="1182601" y="88855"/>
                  <a:pt x="1184070" y="168593"/>
                </a:cubicBezTo>
                <a:cubicBezTo>
                  <a:pt x="1397557" y="176770"/>
                  <a:pt x="1440482" y="185535"/>
                  <a:pt x="1651745" y="168593"/>
                </a:cubicBezTo>
                <a:cubicBezTo>
                  <a:pt x="1557579" y="188174"/>
                  <a:pt x="1452123" y="263694"/>
                  <a:pt x="1238809" y="319874"/>
                </a:cubicBezTo>
                <a:cubicBezTo>
                  <a:pt x="1025495" y="376054"/>
                  <a:pt x="1005851" y="387147"/>
                  <a:pt x="825873" y="471155"/>
                </a:cubicBezTo>
                <a:cubicBezTo>
                  <a:pt x="634649" y="417710"/>
                  <a:pt x="603971" y="402518"/>
                  <a:pt x="437713" y="328951"/>
                </a:cubicBezTo>
                <a:cubicBezTo>
                  <a:pt x="271455" y="255384"/>
                  <a:pt x="178951" y="251850"/>
                  <a:pt x="0" y="168593"/>
                </a:cubicBezTo>
                <a:close/>
              </a:path>
              <a:path w="1651745" h="471155" stroke="0" extrusionOk="0">
                <a:moveTo>
                  <a:pt x="0" y="168593"/>
                </a:moveTo>
                <a:cubicBezTo>
                  <a:pt x="138974" y="191638"/>
                  <a:pt x="250109" y="171644"/>
                  <a:pt x="467675" y="168593"/>
                </a:cubicBezTo>
                <a:cubicBezTo>
                  <a:pt x="464022" y="105477"/>
                  <a:pt x="462982" y="43145"/>
                  <a:pt x="467675" y="0"/>
                </a:cubicBezTo>
                <a:cubicBezTo>
                  <a:pt x="543359" y="8905"/>
                  <a:pt x="670254" y="-11987"/>
                  <a:pt x="804381" y="0"/>
                </a:cubicBezTo>
                <a:cubicBezTo>
                  <a:pt x="938508" y="11987"/>
                  <a:pt x="1100508" y="5165"/>
                  <a:pt x="1184070" y="0"/>
                </a:cubicBezTo>
                <a:cubicBezTo>
                  <a:pt x="1188310" y="57235"/>
                  <a:pt x="1184037" y="130303"/>
                  <a:pt x="1184070" y="168593"/>
                </a:cubicBezTo>
                <a:cubicBezTo>
                  <a:pt x="1383737" y="185493"/>
                  <a:pt x="1470195" y="147296"/>
                  <a:pt x="1651745" y="168593"/>
                </a:cubicBezTo>
                <a:cubicBezTo>
                  <a:pt x="1548674" y="195545"/>
                  <a:pt x="1372877" y="284551"/>
                  <a:pt x="1222292" y="325925"/>
                </a:cubicBezTo>
                <a:cubicBezTo>
                  <a:pt x="1071707" y="367299"/>
                  <a:pt x="947401" y="439434"/>
                  <a:pt x="825873" y="471155"/>
                </a:cubicBezTo>
                <a:cubicBezTo>
                  <a:pt x="671465" y="416879"/>
                  <a:pt x="546506" y="359481"/>
                  <a:pt x="421195" y="322900"/>
                </a:cubicBezTo>
                <a:cubicBezTo>
                  <a:pt x="295884" y="286318"/>
                  <a:pt x="178617" y="253349"/>
                  <a:pt x="0" y="168593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6C42A0-B236-80A0-3494-64B7593D64AF}"/>
              </a:ext>
            </a:extLst>
          </p:cNvPr>
          <p:cNvSpPr txBox="1"/>
          <p:nvPr/>
        </p:nvSpPr>
        <p:spPr>
          <a:xfrm>
            <a:off x="1037601" y="4782287"/>
            <a:ext cx="1651745" cy="471155"/>
          </a:xfrm>
          <a:custGeom>
            <a:avLst/>
            <a:gdLst>
              <a:gd name="connsiteX0" fmla="*/ 0 w 1651745"/>
              <a:gd name="connsiteY0" fmla="*/ 168593 h 471155"/>
              <a:gd name="connsiteX1" fmla="*/ 467675 w 1651745"/>
              <a:gd name="connsiteY1" fmla="*/ 168593 h 471155"/>
              <a:gd name="connsiteX2" fmla="*/ 467675 w 1651745"/>
              <a:gd name="connsiteY2" fmla="*/ 0 h 471155"/>
              <a:gd name="connsiteX3" fmla="*/ 840200 w 1651745"/>
              <a:gd name="connsiteY3" fmla="*/ 0 h 471155"/>
              <a:gd name="connsiteX4" fmla="*/ 1184070 w 1651745"/>
              <a:gd name="connsiteY4" fmla="*/ 0 h 471155"/>
              <a:gd name="connsiteX5" fmla="*/ 1184070 w 1651745"/>
              <a:gd name="connsiteY5" fmla="*/ 168593 h 471155"/>
              <a:gd name="connsiteX6" fmla="*/ 1651745 w 1651745"/>
              <a:gd name="connsiteY6" fmla="*/ 168593 h 471155"/>
              <a:gd name="connsiteX7" fmla="*/ 1238809 w 1651745"/>
              <a:gd name="connsiteY7" fmla="*/ 319874 h 471155"/>
              <a:gd name="connsiteX8" fmla="*/ 825873 w 1651745"/>
              <a:gd name="connsiteY8" fmla="*/ 471155 h 471155"/>
              <a:gd name="connsiteX9" fmla="*/ 437713 w 1651745"/>
              <a:gd name="connsiteY9" fmla="*/ 328951 h 471155"/>
              <a:gd name="connsiteX10" fmla="*/ 0 w 1651745"/>
              <a:gd name="connsiteY10" fmla="*/ 168593 h 47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1745" h="471155" fill="none" extrusionOk="0">
                <a:moveTo>
                  <a:pt x="0" y="168593"/>
                </a:moveTo>
                <a:cubicBezTo>
                  <a:pt x="164355" y="180083"/>
                  <a:pt x="237982" y="178797"/>
                  <a:pt x="467675" y="168593"/>
                </a:cubicBezTo>
                <a:cubicBezTo>
                  <a:pt x="464808" y="96849"/>
                  <a:pt x="464780" y="40592"/>
                  <a:pt x="467675" y="0"/>
                </a:cubicBezTo>
                <a:cubicBezTo>
                  <a:pt x="627973" y="-12466"/>
                  <a:pt x="686930" y="16363"/>
                  <a:pt x="840200" y="0"/>
                </a:cubicBezTo>
                <a:cubicBezTo>
                  <a:pt x="993471" y="-16363"/>
                  <a:pt x="1089621" y="2821"/>
                  <a:pt x="1184070" y="0"/>
                </a:cubicBezTo>
                <a:cubicBezTo>
                  <a:pt x="1178672" y="64684"/>
                  <a:pt x="1182601" y="88855"/>
                  <a:pt x="1184070" y="168593"/>
                </a:cubicBezTo>
                <a:cubicBezTo>
                  <a:pt x="1397557" y="176770"/>
                  <a:pt x="1440482" y="185535"/>
                  <a:pt x="1651745" y="168593"/>
                </a:cubicBezTo>
                <a:cubicBezTo>
                  <a:pt x="1557579" y="188174"/>
                  <a:pt x="1452123" y="263694"/>
                  <a:pt x="1238809" y="319874"/>
                </a:cubicBezTo>
                <a:cubicBezTo>
                  <a:pt x="1025495" y="376054"/>
                  <a:pt x="1005851" y="387147"/>
                  <a:pt x="825873" y="471155"/>
                </a:cubicBezTo>
                <a:cubicBezTo>
                  <a:pt x="634649" y="417710"/>
                  <a:pt x="603971" y="402518"/>
                  <a:pt x="437713" y="328951"/>
                </a:cubicBezTo>
                <a:cubicBezTo>
                  <a:pt x="271455" y="255384"/>
                  <a:pt x="178951" y="251850"/>
                  <a:pt x="0" y="168593"/>
                </a:cubicBezTo>
                <a:close/>
              </a:path>
              <a:path w="1651745" h="471155" stroke="0" extrusionOk="0">
                <a:moveTo>
                  <a:pt x="0" y="168593"/>
                </a:moveTo>
                <a:cubicBezTo>
                  <a:pt x="138974" y="191638"/>
                  <a:pt x="250109" y="171644"/>
                  <a:pt x="467675" y="168593"/>
                </a:cubicBezTo>
                <a:cubicBezTo>
                  <a:pt x="464022" y="105477"/>
                  <a:pt x="462982" y="43145"/>
                  <a:pt x="467675" y="0"/>
                </a:cubicBezTo>
                <a:cubicBezTo>
                  <a:pt x="543359" y="8905"/>
                  <a:pt x="670254" y="-11987"/>
                  <a:pt x="804381" y="0"/>
                </a:cubicBezTo>
                <a:cubicBezTo>
                  <a:pt x="938508" y="11987"/>
                  <a:pt x="1100508" y="5165"/>
                  <a:pt x="1184070" y="0"/>
                </a:cubicBezTo>
                <a:cubicBezTo>
                  <a:pt x="1188310" y="57235"/>
                  <a:pt x="1184037" y="130303"/>
                  <a:pt x="1184070" y="168593"/>
                </a:cubicBezTo>
                <a:cubicBezTo>
                  <a:pt x="1383737" y="185493"/>
                  <a:pt x="1470195" y="147296"/>
                  <a:pt x="1651745" y="168593"/>
                </a:cubicBezTo>
                <a:cubicBezTo>
                  <a:pt x="1548674" y="195545"/>
                  <a:pt x="1372877" y="284551"/>
                  <a:pt x="1222292" y="325925"/>
                </a:cubicBezTo>
                <a:cubicBezTo>
                  <a:pt x="1071707" y="367299"/>
                  <a:pt x="947401" y="439434"/>
                  <a:pt x="825873" y="471155"/>
                </a:cubicBezTo>
                <a:cubicBezTo>
                  <a:pt x="671465" y="416879"/>
                  <a:pt x="546506" y="359481"/>
                  <a:pt x="421195" y="322900"/>
                </a:cubicBezTo>
                <a:cubicBezTo>
                  <a:pt x="295884" y="286318"/>
                  <a:pt x="178617" y="253349"/>
                  <a:pt x="0" y="168593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12DDEC-224E-3ED7-66AB-46F0F7F09E76}"/>
              </a:ext>
            </a:extLst>
          </p:cNvPr>
          <p:cNvSpPr txBox="1"/>
          <p:nvPr/>
        </p:nvSpPr>
        <p:spPr>
          <a:xfrm>
            <a:off x="4966548" y="3349314"/>
            <a:ext cx="1651745" cy="471155"/>
          </a:xfrm>
          <a:custGeom>
            <a:avLst/>
            <a:gdLst>
              <a:gd name="connsiteX0" fmla="*/ 0 w 1651745"/>
              <a:gd name="connsiteY0" fmla="*/ 168593 h 471155"/>
              <a:gd name="connsiteX1" fmla="*/ 467675 w 1651745"/>
              <a:gd name="connsiteY1" fmla="*/ 168593 h 471155"/>
              <a:gd name="connsiteX2" fmla="*/ 467675 w 1651745"/>
              <a:gd name="connsiteY2" fmla="*/ 0 h 471155"/>
              <a:gd name="connsiteX3" fmla="*/ 840200 w 1651745"/>
              <a:gd name="connsiteY3" fmla="*/ 0 h 471155"/>
              <a:gd name="connsiteX4" fmla="*/ 1184070 w 1651745"/>
              <a:gd name="connsiteY4" fmla="*/ 0 h 471155"/>
              <a:gd name="connsiteX5" fmla="*/ 1184070 w 1651745"/>
              <a:gd name="connsiteY5" fmla="*/ 168593 h 471155"/>
              <a:gd name="connsiteX6" fmla="*/ 1651745 w 1651745"/>
              <a:gd name="connsiteY6" fmla="*/ 168593 h 471155"/>
              <a:gd name="connsiteX7" fmla="*/ 1238809 w 1651745"/>
              <a:gd name="connsiteY7" fmla="*/ 319874 h 471155"/>
              <a:gd name="connsiteX8" fmla="*/ 825873 w 1651745"/>
              <a:gd name="connsiteY8" fmla="*/ 471155 h 471155"/>
              <a:gd name="connsiteX9" fmla="*/ 437713 w 1651745"/>
              <a:gd name="connsiteY9" fmla="*/ 328951 h 471155"/>
              <a:gd name="connsiteX10" fmla="*/ 0 w 1651745"/>
              <a:gd name="connsiteY10" fmla="*/ 168593 h 47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1745" h="471155" fill="none" extrusionOk="0">
                <a:moveTo>
                  <a:pt x="0" y="168593"/>
                </a:moveTo>
                <a:cubicBezTo>
                  <a:pt x="164355" y="180083"/>
                  <a:pt x="237982" y="178797"/>
                  <a:pt x="467675" y="168593"/>
                </a:cubicBezTo>
                <a:cubicBezTo>
                  <a:pt x="464808" y="96849"/>
                  <a:pt x="464780" y="40592"/>
                  <a:pt x="467675" y="0"/>
                </a:cubicBezTo>
                <a:cubicBezTo>
                  <a:pt x="627973" y="-12466"/>
                  <a:pt x="686930" y="16363"/>
                  <a:pt x="840200" y="0"/>
                </a:cubicBezTo>
                <a:cubicBezTo>
                  <a:pt x="993471" y="-16363"/>
                  <a:pt x="1089621" y="2821"/>
                  <a:pt x="1184070" y="0"/>
                </a:cubicBezTo>
                <a:cubicBezTo>
                  <a:pt x="1178672" y="64684"/>
                  <a:pt x="1182601" y="88855"/>
                  <a:pt x="1184070" y="168593"/>
                </a:cubicBezTo>
                <a:cubicBezTo>
                  <a:pt x="1397557" y="176770"/>
                  <a:pt x="1440482" y="185535"/>
                  <a:pt x="1651745" y="168593"/>
                </a:cubicBezTo>
                <a:cubicBezTo>
                  <a:pt x="1557579" y="188174"/>
                  <a:pt x="1452123" y="263694"/>
                  <a:pt x="1238809" y="319874"/>
                </a:cubicBezTo>
                <a:cubicBezTo>
                  <a:pt x="1025495" y="376054"/>
                  <a:pt x="1005851" y="387147"/>
                  <a:pt x="825873" y="471155"/>
                </a:cubicBezTo>
                <a:cubicBezTo>
                  <a:pt x="634649" y="417710"/>
                  <a:pt x="603971" y="402518"/>
                  <a:pt x="437713" y="328951"/>
                </a:cubicBezTo>
                <a:cubicBezTo>
                  <a:pt x="271455" y="255384"/>
                  <a:pt x="178951" y="251850"/>
                  <a:pt x="0" y="168593"/>
                </a:cubicBezTo>
                <a:close/>
              </a:path>
              <a:path w="1651745" h="471155" stroke="0" extrusionOk="0">
                <a:moveTo>
                  <a:pt x="0" y="168593"/>
                </a:moveTo>
                <a:cubicBezTo>
                  <a:pt x="138974" y="191638"/>
                  <a:pt x="250109" y="171644"/>
                  <a:pt x="467675" y="168593"/>
                </a:cubicBezTo>
                <a:cubicBezTo>
                  <a:pt x="464022" y="105477"/>
                  <a:pt x="462982" y="43145"/>
                  <a:pt x="467675" y="0"/>
                </a:cubicBezTo>
                <a:cubicBezTo>
                  <a:pt x="543359" y="8905"/>
                  <a:pt x="670254" y="-11987"/>
                  <a:pt x="804381" y="0"/>
                </a:cubicBezTo>
                <a:cubicBezTo>
                  <a:pt x="938508" y="11987"/>
                  <a:pt x="1100508" y="5165"/>
                  <a:pt x="1184070" y="0"/>
                </a:cubicBezTo>
                <a:cubicBezTo>
                  <a:pt x="1188310" y="57235"/>
                  <a:pt x="1184037" y="130303"/>
                  <a:pt x="1184070" y="168593"/>
                </a:cubicBezTo>
                <a:cubicBezTo>
                  <a:pt x="1383737" y="185493"/>
                  <a:pt x="1470195" y="147296"/>
                  <a:pt x="1651745" y="168593"/>
                </a:cubicBezTo>
                <a:cubicBezTo>
                  <a:pt x="1548674" y="195545"/>
                  <a:pt x="1372877" y="284551"/>
                  <a:pt x="1222292" y="325925"/>
                </a:cubicBezTo>
                <a:cubicBezTo>
                  <a:pt x="1071707" y="367299"/>
                  <a:pt x="947401" y="439434"/>
                  <a:pt x="825873" y="471155"/>
                </a:cubicBezTo>
                <a:cubicBezTo>
                  <a:pt x="671465" y="416879"/>
                  <a:pt x="546506" y="359481"/>
                  <a:pt x="421195" y="322900"/>
                </a:cubicBezTo>
                <a:cubicBezTo>
                  <a:pt x="295884" y="286318"/>
                  <a:pt x="178617" y="253349"/>
                  <a:pt x="0" y="168593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D42823-C32F-E4E9-A412-46BDFF4E075C}"/>
              </a:ext>
            </a:extLst>
          </p:cNvPr>
          <p:cNvSpPr txBox="1"/>
          <p:nvPr/>
        </p:nvSpPr>
        <p:spPr>
          <a:xfrm>
            <a:off x="4966548" y="4729455"/>
            <a:ext cx="1651745" cy="646331"/>
          </a:xfrm>
          <a:custGeom>
            <a:avLst/>
            <a:gdLst>
              <a:gd name="connsiteX0" fmla="*/ 0 w 1651745"/>
              <a:gd name="connsiteY0" fmla="*/ 231277 h 646331"/>
              <a:gd name="connsiteX1" fmla="*/ 467675 w 1651745"/>
              <a:gd name="connsiteY1" fmla="*/ 231277 h 646331"/>
              <a:gd name="connsiteX2" fmla="*/ 467675 w 1651745"/>
              <a:gd name="connsiteY2" fmla="*/ 0 h 646331"/>
              <a:gd name="connsiteX3" fmla="*/ 840200 w 1651745"/>
              <a:gd name="connsiteY3" fmla="*/ 0 h 646331"/>
              <a:gd name="connsiteX4" fmla="*/ 1184070 w 1651745"/>
              <a:gd name="connsiteY4" fmla="*/ 0 h 646331"/>
              <a:gd name="connsiteX5" fmla="*/ 1184070 w 1651745"/>
              <a:gd name="connsiteY5" fmla="*/ 231277 h 646331"/>
              <a:gd name="connsiteX6" fmla="*/ 1651745 w 1651745"/>
              <a:gd name="connsiteY6" fmla="*/ 231277 h 646331"/>
              <a:gd name="connsiteX7" fmla="*/ 1238809 w 1651745"/>
              <a:gd name="connsiteY7" fmla="*/ 438804 h 646331"/>
              <a:gd name="connsiteX8" fmla="*/ 825873 w 1651745"/>
              <a:gd name="connsiteY8" fmla="*/ 646331 h 646331"/>
              <a:gd name="connsiteX9" fmla="*/ 437713 w 1651745"/>
              <a:gd name="connsiteY9" fmla="*/ 451256 h 646331"/>
              <a:gd name="connsiteX10" fmla="*/ 0 w 1651745"/>
              <a:gd name="connsiteY10" fmla="*/ 231277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1745" h="646331" fill="none" extrusionOk="0">
                <a:moveTo>
                  <a:pt x="0" y="231277"/>
                </a:moveTo>
                <a:cubicBezTo>
                  <a:pt x="164355" y="242767"/>
                  <a:pt x="237982" y="241481"/>
                  <a:pt x="467675" y="231277"/>
                </a:cubicBezTo>
                <a:cubicBezTo>
                  <a:pt x="472694" y="134841"/>
                  <a:pt x="457896" y="92331"/>
                  <a:pt x="467675" y="0"/>
                </a:cubicBezTo>
                <a:cubicBezTo>
                  <a:pt x="627973" y="-12466"/>
                  <a:pt x="686930" y="16363"/>
                  <a:pt x="840200" y="0"/>
                </a:cubicBezTo>
                <a:cubicBezTo>
                  <a:pt x="993471" y="-16363"/>
                  <a:pt x="1089621" y="2821"/>
                  <a:pt x="1184070" y="0"/>
                </a:cubicBezTo>
                <a:cubicBezTo>
                  <a:pt x="1192689" y="84598"/>
                  <a:pt x="1187535" y="130812"/>
                  <a:pt x="1184070" y="231277"/>
                </a:cubicBezTo>
                <a:cubicBezTo>
                  <a:pt x="1397557" y="239454"/>
                  <a:pt x="1440482" y="248219"/>
                  <a:pt x="1651745" y="231277"/>
                </a:cubicBezTo>
                <a:cubicBezTo>
                  <a:pt x="1484710" y="322263"/>
                  <a:pt x="1416645" y="373424"/>
                  <a:pt x="1238809" y="438804"/>
                </a:cubicBezTo>
                <a:cubicBezTo>
                  <a:pt x="1060973" y="504184"/>
                  <a:pt x="900199" y="583547"/>
                  <a:pt x="825873" y="646331"/>
                </a:cubicBezTo>
                <a:cubicBezTo>
                  <a:pt x="653003" y="576693"/>
                  <a:pt x="610258" y="517670"/>
                  <a:pt x="437713" y="451256"/>
                </a:cubicBezTo>
                <a:cubicBezTo>
                  <a:pt x="265168" y="384842"/>
                  <a:pt x="125852" y="288441"/>
                  <a:pt x="0" y="231277"/>
                </a:cubicBezTo>
                <a:close/>
              </a:path>
              <a:path w="1651745" h="646331" stroke="0" extrusionOk="0">
                <a:moveTo>
                  <a:pt x="0" y="231277"/>
                </a:moveTo>
                <a:cubicBezTo>
                  <a:pt x="138974" y="254322"/>
                  <a:pt x="250109" y="234328"/>
                  <a:pt x="467675" y="231277"/>
                </a:cubicBezTo>
                <a:cubicBezTo>
                  <a:pt x="461596" y="157864"/>
                  <a:pt x="476659" y="53230"/>
                  <a:pt x="467675" y="0"/>
                </a:cubicBezTo>
                <a:cubicBezTo>
                  <a:pt x="543359" y="8905"/>
                  <a:pt x="670254" y="-11987"/>
                  <a:pt x="804381" y="0"/>
                </a:cubicBezTo>
                <a:cubicBezTo>
                  <a:pt x="938508" y="11987"/>
                  <a:pt x="1100508" y="5165"/>
                  <a:pt x="1184070" y="0"/>
                </a:cubicBezTo>
                <a:cubicBezTo>
                  <a:pt x="1174015" y="89286"/>
                  <a:pt x="1194521" y="165094"/>
                  <a:pt x="1184070" y="231277"/>
                </a:cubicBezTo>
                <a:cubicBezTo>
                  <a:pt x="1383737" y="248177"/>
                  <a:pt x="1470195" y="209980"/>
                  <a:pt x="1651745" y="231277"/>
                </a:cubicBezTo>
                <a:cubicBezTo>
                  <a:pt x="1485483" y="300577"/>
                  <a:pt x="1387199" y="351438"/>
                  <a:pt x="1222292" y="447105"/>
                </a:cubicBezTo>
                <a:cubicBezTo>
                  <a:pt x="1057385" y="542772"/>
                  <a:pt x="1008700" y="537842"/>
                  <a:pt x="825873" y="646331"/>
                </a:cubicBezTo>
                <a:cubicBezTo>
                  <a:pt x="625001" y="557764"/>
                  <a:pt x="589341" y="543777"/>
                  <a:pt x="421195" y="442955"/>
                </a:cubicBezTo>
                <a:cubicBezTo>
                  <a:pt x="253049" y="342132"/>
                  <a:pt x="96761" y="261205"/>
                  <a:pt x="0" y="231277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2814-4A06-B55B-BAFE-609348AF0AA4}"/>
              </a:ext>
            </a:extLst>
          </p:cNvPr>
          <p:cNvSpPr txBox="1"/>
          <p:nvPr/>
        </p:nvSpPr>
        <p:spPr>
          <a:xfrm>
            <a:off x="358588" y="1120588"/>
            <a:ext cx="9111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Acaba a “orquestra desafinada” de plataformas inadaptadas.</a:t>
            </a:r>
            <a:endParaRPr lang="pt-BR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2"/>
                </a:solidFill>
              </a:rPr>
              <a:t>Os ganhos com o sistema facilmente cobrem o investimento inicial + manutenção.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61510-7984-D279-29B0-71A29BF2A57B}"/>
              </a:ext>
            </a:extLst>
          </p:cNvPr>
          <p:cNvSpPr txBox="1"/>
          <p:nvPr/>
        </p:nvSpPr>
        <p:spPr>
          <a:xfrm>
            <a:off x="677897" y="2442166"/>
            <a:ext cx="2371156" cy="923330"/>
          </a:xfrm>
          <a:custGeom>
            <a:avLst/>
            <a:gdLst>
              <a:gd name="connsiteX0" fmla="*/ 0 w 2371156"/>
              <a:gd name="connsiteY0" fmla="*/ 0 h 923330"/>
              <a:gd name="connsiteX1" fmla="*/ 521654 w 2371156"/>
              <a:gd name="connsiteY1" fmla="*/ 0 h 923330"/>
              <a:gd name="connsiteX2" fmla="*/ 1067020 w 2371156"/>
              <a:gd name="connsiteY2" fmla="*/ 0 h 923330"/>
              <a:gd name="connsiteX3" fmla="*/ 1612386 w 2371156"/>
              <a:gd name="connsiteY3" fmla="*/ 0 h 923330"/>
              <a:gd name="connsiteX4" fmla="*/ 2371156 w 2371156"/>
              <a:gd name="connsiteY4" fmla="*/ 0 h 923330"/>
              <a:gd name="connsiteX5" fmla="*/ 2371156 w 2371156"/>
              <a:gd name="connsiteY5" fmla="*/ 461665 h 923330"/>
              <a:gd name="connsiteX6" fmla="*/ 2371156 w 2371156"/>
              <a:gd name="connsiteY6" fmla="*/ 923330 h 923330"/>
              <a:gd name="connsiteX7" fmla="*/ 1778367 w 2371156"/>
              <a:gd name="connsiteY7" fmla="*/ 923330 h 923330"/>
              <a:gd name="connsiteX8" fmla="*/ 1209290 w 2371156"/>
              <a:gd name="connsiteY8" fmla="*/ 923330 h 923330"/>
              <a:gd name="connsiteX9" fmla="*/ 640212 w 2371156"/>
              <a:gd name="connsiteY9" fmla="*/ 923330 h 923330"/>
              <a:gd name="connsiteX10" fmla="*/ 0 w 2371156"/>
              <a:gd name="connsiteY10" fmla="*/ 923330 h 923330"/>
              <a:gd name="connsiteX11" fmla="*/ 0 w 2371156"/>
              <a:gd name="connsiteY11" fmla="*/ 489365 h 923330"/>
              <a:gd name="connsiteX12" fmla="*/ 0 w 2371156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1156" h="923330" fill="none" extrusionOk="0">
                <a:moveTo>
                  <a:pt x="0" y="0"/>
                </a:moveTo>
                <a:cubicBezTo>
                  <a:pt x="228045" y="-4528"/>
                  <a:pt x="377535" y="-18745"/>
                  <a:pt x="521654" y="0"/>
                </a:cubicBezTo>
                <a:cubicBezTo>
                  <a:pt x="665773" y="18745"/>
                  <a:pt x="822184" y="17317"/>
                  <a:pt x="1067020" y="0"/>
                </a:cubicBezTo>
                <a:cubicBezTo>
                  <a:pt x="1311856" y="-17317"/>
                  <a:pt x="1345784" y="7167"/>
                  <a:pt x="1612386" y="0"/>
                </a:cubicBezTo>
                <a:cubicBezTo>
                  <a:pt x="1878988" y="-7167"/>
                  <a:pt x="2129693" y="33714"/>
                  <a:pt x="2371156" y="0"/>
                </a:cubicBezTo>
                <a:cubicBezTo>
                  <a:pt x="2375190" y="179120"/>
                  <a:pt x="2391090" y="243438"/>
                  <a:pt x="2371156" y="461665"/>
                </a:cubicBezTo>
                <a:cubicBezTo>
                  <a:pt x="2351222" y="679892"/>
                  <a:pt x="2383332" y="812569"/>
                  <a:pt x="2371156" y="923330"/>
                </a:cubicBezTo>
                <a:cubicBezTo>
                  <a:pt x="2168271" y="944020"/>
                  <a:pt x="2072350" y="927260"/>
                  <a:pt x="1778367" y="923330"/>
                </a:cubicBezTo>
                <a:cubicBezTo>
                  <a:pt x="1484384" y="919400"/>
                  <a:pt x="1328313" y="935033"/>
                  <a:pt x="1209290" y="923330"/>
                </a:cubicBezTo>
                <a:cubicBezTo>
                  <a:pt x="1090267" y="911627"/>
                  <a:pt x="836038" y="896923"/>
                  <a:pt x="640212" y="923330"/>
                </a:cubicBezTo>
                <a:cubicBezTo>
                  <a:pt x="444386" y="949737"/>
                  <a:pt x="158127" y="928689"/>
                  <a:pt x="0" y="923330"/>
                </a:cubicBezTo>
                <a:cubicBezTo>
                  <a:pt x="-14060" y="804337"/>
                  <a:pt x="-13041" y="700665"/>
                  <a:pt x="0" y="489365"/>
                </a:cubicBezTo>
                <a:cubicBezTo>
                  <a:pt x="13041" y="278066"/>
                  <a:pt x="-15361" y="207926"/>
                  <a:pt x="0" y="0"/>
                </a:cubicBezTo>
                <a:close/>
              </a:path>
              <a:path w="2371156" h="923330" stroke="0" extrusionOk="0">
                <a:moveTo>
                  <a:pt x="0" y="0"/>
                </a:moveTo>
                <a:cubicBezTo>
                  <a:pt x="205400" y="-25843"/>
                  <a:pt x="407483" y="19655"/>
                  <a:pt x="616501" y="0"/>
                </a:cubicBezTo>
                <a:cubicBezTo>
                  <a:pt x="825519" y="-19655"/>
                  <a:pt x="1040565" y="-108"/>
                  <a:pt x="1185578" y="0"/>
                </a:cubicBezTo>
                <a:cubicBezTo>
                  <a:pt x="1330591" y="108"/>
                  <a:pt x="1541701" y="-1271"/>
                  <a:pt x="1754655" y="0"/>
                </a:cubicBezTo>
                <a:cubicBezTo>
                  <a:pt x="1967609" y="1271"/>
                  <a:pt x="2119244" y="18865"/>
                  <a:pt x="2371156" y="0"/>
                </a:cubicBezTo>
                <a:cubicBezTo>
                  <a:pt x="2380390" y="124061"/>
                  <a:pt x="2374479" y="347302"/>
                  <a:pt x="2371156" y="452432"/>
                </a:cubicBezTo>
                <a:cubicBezTo>
                  <a:pt x="2367833" y="557562"/>
                  <a:pt x="2366730" y="793512"/>
                  <a:pt x="2371156" y="923330"/>
                </a:cubicBezTo>
                <a:cubicBezTo>
                  <a:pt x="2228215" y="909835"/>
                  <a:pt x="2021884" y="901285"/>
                  <a:pt x="1778367" y="923330"/>
                </a:cubicBezTo>
                <a:cubicBezTo>
                  <a:pt x="1534850" y="945375"/>
                  <a:pt x="1336682" y="913034"/>
                  <a:pt x="1138155" y="923330"/>
                </a:cubicBezTo>
                <a:cubicBezTo>
                  <a:pt x="939628" y="933626"/>
                  <a:pt x="732445" y="921070"/>
                  <a:pt x="569077" y="923330"/>
                </a:cubicBezTo>
                <a:cubicBezTo>
                  <a:pt x="405709" y="925590"/>
                  <a:pt x="261529" y="912951"/>
                  <a:pt x="0" y="923330"/>
                </a:cubicBezTo>
                <a:cubicBezTo>
                  <a:pt x="6401" y="709901"/>
                  <a:pt x="-21929" y="592540"/>
                  <a:pt x="0" y="470898"/>
                </a:cubicBezTo>
                <a:cubicBezTo>
                  <a:pt x="21929" y="349256"/>
                  <a:pt x="12924" y="15702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/>
              <a:t>Automatização de consultas e avaliações </a:t>
            </a:r>
            <a:endParaRPr lang="en-GB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5F2B3-DDA0-4833-47E1-336C0D056A60}"/>
              </a:ext>
            </a:extLst>
          </p:cNvPr>
          <p:cNvSpPr txBox="1"/>
          <p:nvPr/>
        </p:nvSpPr>
        <p:spPr>
          <a:xfrm>
            <a:off x="677896" y="3971122"/>
            <a:ext cx="2371156" cy="646331"/>
          </a:xfrm>
          <a:custGeom>
            <a:avLst/>
            <a:gdLst>
              <a:gd name="connsiteX0" fmla="*/ 0 w 2371156"/>
              <a:gd name="connsiteY0" fmla="*/ 0 h 646331"/>
              <a:gd name="connsiteX1" fmla="*/ 545366 w 2371156"/>
              <a:gd name="connsiteY1" fmla="*/ 0 h 646331"/>
              <a:gd name="connsiteX2" fmla="*/ 1185578 w 2371156"/>
              <a:gd name="connsiteY2" fmla="*/ 0 h 646331"/>
              <a:gd name="connsiteX3" fmla="*/ 1802079 w 2371156"/>
              <a:gd name="connsiteY3" fmla="*/ 0 h 646331"/>
              <a:gd name="connsiteX4" fmla="*/ 2371156 w 2371156"/>
              <a:gd name="connsiteY4" fmla="*/ 0 h 646331"/>
              <a:gd name="connsiteX5" fmla="*/ 2371156 w 2371156"/>
              <a:gd name="connsiteY5" fmla="*/ 646331 h 646331"/>
              <a:gd name="connsiteX6" fmla="*/ 1849502 w 2371156"/>
              <a:gd name="connsiteY6" fmla="*/ 646331 h 646331"/>
              <a:gd name="connsiteX7" fmla="*/ 1209290 w 2371156"/>
              <a:gd name="connsiteY7" fmla="*/ 646331 h 646331"/>
              <a:gd name="connsiteX8" fmla="*/ 687635 w 2371156"/>
              <a:gd name="connsiteY8" fmla="*/ 646331 h 646331"/>
              <a:gd name="connsiteX9" fmla="*/ 0 w 2371156"/>
              <a:gd name="connsiteY9" fmla="*/ 646331 h 646331"/>
              <a:gd name="connsiteX10" fmla="*/ 0 w 2371156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71156" h="646331" fill="none" extrusionOk="0">
                <a:moveTo>
                  <a:pt x="0" y="0"/>
                </a:moveTo>
                <a:cubicBezTo>
                  <a:pt x="158512" y="8391"/>
                  <a:pt x="318116" y="-2277"/>
                  <a:pt x="545366" y="0"/>
                </a:cubicBezTo>
                <a:cubicBezTo>
                  <a:pt x="772616" y="2277"/>
                  <a:pt x="969237" y="-17560"/>
                  <a:pt x="1185578" y="0"/>
                </a:cubicBezTo>
                <a:cubicBezTo>
                  <a:pt x="1401919" y="17560"/>
                  <a:pt x="1538371" y="-19255"/>
                  <a:pt x="1802079" y="0"/>
                </a:cubicBezTo>
                <a:cubicBezTo>
                  <a:pt x="2065787" y="19255"/>
                  <a:pt x="2097191" y="23347"/>
                  <a:pt x="2371156" y="0"/>
                </a:cubicBezTo>
                <a:cubicBezTo>
                  <a:pt x="2374297" y="281299"/>
                  <a:pt x="2388954" y="490080"/>
                  <a:pt x="2371156" y="646331"/>
                </a:cubicBezTo>
                <a:cubicBezTo>
                  <a:pt x="2221238" y="631436"/>
                  <a:pt x="2105295" y="666771"/>
                  <a:pt x="1849502" y="646331"/>
                </a:cubicBezTo>
                <a:cubicBezTo>
                  <a:pt x="1593709" y="625891"/>
                  <a:pt x="1356477" y="629585"/>
                  <a:pt x="1209290" y="646331"/>
                </a:cubicBezTo>
                <a:cubicBezTo>
                  <a:pt x="1062103" y="663077"/>
                  <a:pt x="927061" y="636806"/>
                  <a:pt x="687635" y="646331"/>
                </a:cubicBezTo>
                <a:cubicBezTo>
                  <a:pt x="448210" y="655856"/>
                  <a:pt x="247509" y="643104"/>
                  <a:pt x="0" y="646331"/>
                </a:cubicBezTo>
                <a:cubicBezTo>
                  <a:pt x="23655" y="348779"/>
                  <a:pt x="16575" y="245713"/>
                  <a:pt x="0" y="0"/>
                </a:cubicBezTo>
                <a:close/>
              </a:path>
              <a:path w="2371156" h="646331" stroke="0" extrusionOk="0">
                <a:moveTo>
                  <a:pt x="0" y="0"/>
                </a:moveTo>
                <a:cubicBezTo>
                  <a:pt x="205400" y="-25843"/>
                  <a:pt x="407483" y="19655"/>
                  <a:pt x="616501" y="0"/>
                </a:cubicBezTo>
                <a:cubicBezTo>
                  <a:pt x="825519" y="-19655"/>
                  <a:pt x="1040565" y="-108"/>
                  <a:pt x="1185578" y="0"/>
                </a:cubicBezTo>
                <a:cubicBezTo>
                  <a:pt x="1330591" y="108"/>
                  <a:pt x="1541701" y="-1271"/>
                  <a:pt x="1754655" y="0"/>
                </a:cubicBezTo>
                <a:cubicBezTo>
                  <a:pt x="1967609" y="1271"/>
                  <a:pt x="2119244" y="18865"/>
                  <a:pt x="2371156" y="0"/>
                </a:cubicBezTo>
                <a:cubicBezTo>
                  <a:pt x="2402031" y="172287"/>
                  <a:pt x="2368728" y="504184"/>
                  <a:pt x="2371156" y="646331"/>
                </a:cubicBezTo>
                <a:cubicBezTo>
                  <a:pt x="2211406" y="652897"/>
                  <a:pt x="2017537" y="652770"/>
                  <a:pt x="1849502" y="646331"/>
                </a:cubicBezTo>
                <a:cubicBezTo>
                  <a:pt x="1681467" y="639892"/>
                  <a:pt x="1451587" y="633284"/>
                  <a:pt x="1280424" y="646331"/>
                </a:cubicBezTo>
                <a:cubicBezTo>
                  <a:pt x="1109261" y="659378"/>
                  <a:pt x="838739" y="636035"/>
                  <a:pt x="640212" y="646331"/>
                </a:cubicBezTo>
                <a:cubicBezTo>
                  <a:pt x="441685" y="656627"/>
                  <a:pt x="129118" y="650618"/>
                  <a:pt x="0" y="646331"/>
                </a:cubicBezTo>
                <a:cubicBezTo>
                  <a:pt x="-10211" y="482452"/>
                  <a:pt x="-20033" y="28209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/>
              <a:t>Mais tempo para montar  </a:t>
            </a:r>
            <a:endParaRPr lang="en-GB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1B314-9DE8-8099-D512-86AD9D2EEBF6}"/>
              </a:ext>
            </a:extLst>
          </p:cNvPr>
          <p:cNvSpPr txBox="1"/>
          <p:nvPr/>
        </p:nvSpPr>
        <p:spPr>
          <a:xfrm>
            <a:off x="4305096" y="2463214"/>
            <a:ext cx="2952943" cy="646331"/>
          </a:xfrm>
          <a:custGeom>
            <a:avLst/>
            <a:gdLst>
              <a:gd name="connsiteX0" fmla="*/ 0 w 2952943"/>
              <a:gd name="connsiteY0" fmla="*/ 0 h 646331"/>
              <a:gd name="connsiteX1" fmla="*/ 502000 w 2952943"/>
              <a:gd name="connsiteY1" fmla="*/ 0 h 646331"/>
              <a:gd name="connsiteX2" fmla="*/ 1033530 w 2952943"/>
              <a:gd name="connsiteY2" fmla="*/ 0 h 646331"/>
              <a:gd name="connsiteX3" fmla="*/ 1565060 w 2952943"/>
              <a:gd name="connsiteY3" fmla="*/ 0 h 646331"/>
              <a:gd name="connsiteX4" fmla="*/ 2067060 w 2952943"/>
              <a:gd name="connsiteY4" fmla="*/ 0 h 646331"/>
              <a:gd name="connsiteX5" fmla="*/ 2952943 w 2952943"/>
              <a:gd name="connsiteY5" fmla="*/ 0 h 646331"/>
              <a:gd name="connsiteX6" fmla="*/ 2952943 w 2952943"/>
              <a:gd name="connsiteY6" fmla="*/ 646331 h 646331"/>
              <a:gd name="connsiteX7" fmla="*/ 2362354 w 2952943"/>
              <a:gd name="connsiteY7" fmla="*/ 646331 h 646331"/>
              <a:gd name="connsiteX8" fmla="*/ 1801295 w 2952943"/>
              <a:gd name="connsiteY8" fmla="*/ 646331 h 646331"/>
              <a:gd name="connsiteX9" fmla="*/ 1240236 w 2952943"/>
              <a:gd name="connsiteY9" fmla="*/ 646331 h 646331"/>
              <a:gd name="connsiteX10" fmla="*/ 620118 w 2952943"/>
              <a:gd name="connsiteY10" fmla="*/ 646331 h 646331"/>
              <a:gd name="connsiteX11" fmla="*/ 0 w 2952943"/>
              <a:gd name="connsiteY11" fmla="*/ 646331 h 646331"/>
              <a:gd name="connsiteX12" fmla="*/ 0 w 2952943"/>
              <a:gd name="connsiteY12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2943" h="646331" fill="none" extrusionOk="0">
                <a:moveTo>
                  <a:pt x="0" y="0"/>
                </a:moveTo>
                <a:cubicBezTo>
                  <a:pt x="126228" y="15536"/>
                  <a:pt x="373657" y="-2760"/>
                  <a:pt x="502000" y="0"/>
                </a:cubicBezTo>
                <a:cubicBezTo>
                  <a:pt x="630343" y="2760"/>
                  <a:pt x="891720" y="8104"/>
                  <a:pt x="1033530" y="0"/>
                </a:cubicBezTo>
                <a:cubicBezTo>
                  <a:pt x="1175340" y="-8104"/>
                  <a:pt x="1405992" y="6537"/>
                  <a:pt x="1565060" y="0"/>
                </a:cubicBezTo>
                <a:cubicBezTo>
                  <a:pt x="1724128" y="-6537"/>
                  <a:pt x="1890510" y="11482"/>
                  <a:pt x="2067060" y="0"/>
                </a:cubicBezTo>
                <a:cubicBezTo>
                  <a:pt x="2243610" y="-11482"/>
                  <a:pt x="2699554" y="-12901"/>
                  <a:pt x="2952943" y="0"/>
                </a:cubicBezTo>
                <a:cubicBezTo>
                  <a:pt x="2942273" y="215998"/>
                  <a:pt x="2946653" y="360362"/>
                  <a:pt x="2952943" y="646331"/>
                </a:cubicBezTo>
                <a:cubicBezTo>
                  <a:pt x="2803573" y="668792"/>
                  <a:pt x="2569917" y="655562"/>
                  <a:pt x="2362354" y="646331"/>
                </a:cubicBezTo>
                <a:cubicBezTo>
                  <a:pt x="2154791" y="637100"/>
                  <a:pt x="2051601" y="646216"/>
                  <a:pt x="1801295" y="646331"/>
                </a:cubicBezTo>
                <a:cubicBezTo>
                  <a:pt x="1550989" y="646446"/>
                  <a:pt x="1438771" y="641668"/>
                  <a:pt x="1240236" y="646331"/>
                </a:cubicBezTo>
                <a:cubicBezTo>
                  <a:pt x="1041701" y="650994"/>
                  <a:pt x="770959" y="635346"/>
                  <a:pt x="620118" y="646331"/>
                </a:cubicBezTo>
                <a:cubicBezTo>
                  <a:pt x="469277" y="657316"/>
                  <a:pt x="293902" y="669884"/>
                  <a:pt x="0" y="646331"/>
                </a:cubicBezTo>
                <a:cubicBezTo>
                  <a:pt x="1250" y="432552"/>
                  <a:pt x="-16370" y="192891"/>
                  <a:pt x="0" y="0"/>
                </a:cubicBezTo>
                <a:close/>
              </a:path>
              <a:path w="2952943" h="646331" stroke="0" extrusionOk="0">
                <a:moveTo>
                  <a:pt x="0" y="0"/>
                </a:moveTo>
                <a:cubicBezTo>
                  <a:pt x="241036" y="-13788"/>
                  <a:pt x="383555" y="-16947"/>
                  <a:pt x="620118" y="0"/>
                </a:cubicBezTo>
                <a:cubicBezTo>
                  <a:pt x="856681" y="16947"/>
                  <a:pt x="963845" y="6586"/>
                  <a:pt x="1181177" y="0"/>
                </a:cubicBezTo>
                <a:cubicBezTo>
                  <a:pt x="1398509" y="-6586"/>
                  <a:pt x="1628213" y="20001"/>
                  <a:pt x="1742236" y="0"/>
                </a:cubicBezTo>
                <a:cubicBezTo>
                  <a:pt x="1856259" y="-20001"/>
                  <a:pt x="2145101" y="12005"/>
                  <a:pt x="2332825" y="0"/>
                </a:cubicBezTo>
                <a:cubicBezTo>
                  <a:pt x="2520549" y="-12005"/>
                  <a:pt x="2808403" y="-22253"/>
                  <a:pt x="2952943" y="0"/>
                </a:cubicBezTo>
                <a:cubicBezTo>
                  <a:pt x="2934003" y="273681"/>
                  <a:pt x="2930796" y="466013"/>
                  <a:pt x="2952943" y="646331"/>
                </a:cubicBezTo>
                <a:cubicBezTo>
                  <a:pt x="2702361" y="641851"/>
                  <a:pt x="2505813" y="621340"/>
                  <a:pt x="2362354" y="646331"/>
                </a:cubicBezTo>
                <a:cubicBezTo>
                  <a:pt x="2218895" y="671322"/>
                  <a:pt x="1896618" y="640837"/>
                  <a:pt x="1712707" y="646331"/>
                </a:cubicBezTo>
                <a:cubicBezTo>
                  <a:pt x="1528796" y="651825"/>
                  <a:pt x="1272807" y="651790"/>
                  <a:pt x="1151648" y="646331"/>
                </a:cubicBezTo>
                <a:cubicBezTo>
                  <a:pt x="1030489" y="640872"/>
                  <a:pt x="814452" y="622536"/>
                  <a:pt x="649647" y="646331"/>
                </a:cubicBezTo>
                <a:cubicBezTo>
                  <a:pt x="484842" y="670126"/>
                  <a:pt x="193487" y="622393"/>
                  <a:pt x="0" y="646331"/>
                </a:cubicBezTo>
                <a:cubicBezTo>
                  <a:pt x="-1267" y="512583"/>
                  <a:pt x="753" y="2484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/>
              <a:t>Menos interação com Dept. que atende cliente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6FE72-1506-17DC-09D9-D8E85F1717D0}"/>
              </a:ext>
            </a:extLst>
          </p:cNvPr>
          <p:cNvSpPr txBox="1"/>
          <p:nvPr/>
        </p:nvSpPr>
        <p:spPr>
          <a:xfrm>
            <a:off x="4305096" y="3900155"/>
            <a:ext cx="2952943" cy="646331"/>
          </a:xfrm>
          <a:custGeom>
            <a:avLst/>
            <a:gdLst>
              <a:gd name="connsiteX0" fmla="*/ 0 w 2952943"/>
              <a:gd name="connsiteY0" fmla="*/ 0 h 646331"/>
              <a:gd name="connsiteX1" fmla="*/ 502000 w 2952943"/>
              <a:gd name="connsiteY1" fmla="*/ 0 h 646331"/>
              <a:gd name="connsiteX2" fmla="*/ 1033530 w 2952943"/>
              <a:gd name="connsiteY2" fmla="*/ 0 h 646331"/>
              <a:gd name="connsiteX3" fmla="*/ 1565060 w 2952943"/>
              <a:gd name="connsiteY3" fmla="*/ 0 h 646331"/>
              <a:gd name="connsiteX4" fmla="*/ 2067060 w 2952943"/>
              <a:gd name="connsiteY4" fmla="*/ 0 h 646331"/>
              <a:gd name="connsiteX5" fmla="*/ 2952943 w 2952943"/>
              <a:gd name="connsiteY5" fmla="*/ 0 h 646331"/>
              <a:gd name="connsiteX6" fmla="*/ 2952943 w 2952943"/>
              <a:gd name="connsiteY6" fmla="*/ 646331 h 646331"/>
              <a:gd name="connsiteX7" fmla="*/ 2362354 w 2952943"/>
              <a:gd name="connsiteY7" fmla="*/ 646331 h 646331"/>
              <a:gd name="connsiteX8" fmla="*/ 1801295 w 2952943"/>
              <a:gd name="connsiteY8" fmla="*/ 646331 h 646331"/>
              <a:gd name="connsiteX9" fmla="*/ 1240236 w 2952943"/>
              <a:gd name="connsiteY9" fmla="*/ 646331 h 646331"/>
              <a:gd name="connsiteX10" fmla="*/ 620118 w 2952943"/>
              <a:gd name="connsiteY10" fmla="*/ 646331 h 646331"/>
              <a:gd name="connsiteX11" fmla="*/ 0 w 2952943"/>
              <a:gd name="connsiteY11" fmla="*/ 646331 h 646331"/>
              <a:gd name="connsiteX12" fmla="*/ 0 w 2952943"/>
              <a:gd name="connsiteY12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2943" h="646331" fill="none" extrusionOk="0">
                <a:moveTo>
                  <a:pt x="0" y="0"/>
                </a:moveTo>
                <a:cubicBezTo>
                  <a:pt x="126228" y="15536"/>
                  <a:pt x="373657" y="-2760"/>
                  <a:pt x="502000" y="0"/>
                </a:cubicBezTo>
                <a:cubicBezTo>
                  <a:pt x="630343" y="2760"/>
                  <a:pt x="891720" y="8104"/>
                  <a:pt x="1033530" y="0"/>
                </a:cubicBezTo>
                <a:cubicBezTo>
                  <a:pt x="1175340" y="-8104"/>
                  <a:pt x="1405992" y="6537"/>
                  <a:pt x="1565060" y="0"/>
                </a:cubicBezTo>
                <a:cubicBezTo>
                  <a:pt x="1724128" y="-6537"/>
                  <a:pt x="1890510" y="11482"/>
                  <a:pt x="2067060" y="0"/>
                </a:cubicBezTo>
                <a:cubicBezTo>
                  <a:pt x="2243610" y="-11482"/>
                  <a:pt x="2699554" y="-12901"/>
                  <a:pt x="2952943" y="0"/>
                </a:cubicBezTo>
                <a:cubicBezTo>
                  <a:pt x="2942273" y="215998"/>
                  <a:pt x="2946653" y="360362"/>
                  <a:pt x="2952943" y="646331"/>
                </a:cubicBezTo>
                <a:cubicBezTo>
                  <a:pt x="2803573" y="668792"/>
                  <a:pt x="2569917" y="655562"/>
                  <a:pt x="2362354" y="646331"/>
                </a:cubicBezTo>
                <a:cubicBezTo>
                  <a:pt x="2154791" y="637100"/>
                  <a:pt x="2051601" y="646216"/>
                  <a:pt x="1801295" y="646331"/>
                </a:cubicBezTo>
                <a:cubicBezTo>
                  <a:pt x="1550989" y="646446"/>
                  <a:pt x="1438771" y="641668"/>
                  <a:pt x="1240236" y="646331"/>
                </a:cubicBezTo>
                <a:cubicBezTo>
                  <a:pt x="1041701" y="650994"/>
                  <a:pt x="770959" y="635346"/>
                  <a:pt x="620118" y="646331"/>
                </a:cubicBezTo>
                <a:cubicBezTo>
                  <a:pt x="469277" y="657316"/>
                  <a:pt x="293902" y="669884"/>
                  <a:pt x="0" y="646331"/>
                </a:cubicBezTo>
                <a:cubicBezTo>
                  <a:pt x="1250" y="432552"/>
                  <a:pt x="-16370" y="192891"/>
                  <a:pt x="0" y="0"/>
                </a:cubicBezTo>
                <a:close/>
              </a:path>
              <a:path w="2952943" h="646331" stroke="0" extrusionOk="0">
                <a:moveTo>
                  <a:pt x="0" y="0"/>
                </a:moveTo>
                <a:cubicBezTo>
                  <a:pt x="241036" y="-13788"/>
                  <a:pt x="383555" y="-16947"/>
                  <a:pt x="620118" y="0"/>
                </a:cubicBezTo>
                <a:cubicBezTo>
                  <a:pt x="856681" y="16947"/>
                  <a:pt x="963845" y="6586"/>
                  <a:pt x="1181177" y="0"/>
                </a:cubicBezTo>
                <a:cubicBezTo>
                  <a:pt x="1398509" y="-6586"/>
                  <a:pt x="1628213" y="20001"/>
                  <a:pt x="1742236" y="0"/>
                </a:cubicBezTo>
                <a:cubicBezTo>
                  <a:pt x="1856259" y="-20001"/>
                  <a:pt x="2145101" y="12005"/>
                  <a:pt x="2332825" y="0"/>
                </a:cubicBezTo>
                <a:cubicBezTo>
                  <a:pt x="2520549" y="-12005"/>
                  <a:pt x="2808403" y="-22253"/>
                  <a:pt x="2952943" y="0"/>
                </a:cubicBezTo>
                <a:cubicBezTo>
                  <a:pt x="2934003" y="273681"/>
                  <a:pt x="2930796" y="466013"/>
                  <a:pt x="2952943" y="646331"/>
                </a:cubicBezTo>
                <a:cubicBezTo>
                  <a:pt x="2702361" y="641851"/>
                  <a:pt x="2505813" y="621340"/>
                  <a:pt x="2362354" y="646331"/>
                </a:cubicBezTo>
                <a:cubicBezTo>
                  <a:pt x="2218895" y="671322"/>
                  <a:pt x="1896618" y="640837"/>
                  <a:pt x="1712707" y="646331"/>
                </a:cubicBezTo>
                <a:cubicBezTo>
                  <a:pt x="1528796" y="651825"/>
                  <a:pt x="1272807" y="651790"/>
                  <a:pt x="1151648" y="646331"/>
                </a:cubicBezTo>
                <a:cubicBezTo>
                  <a:pt x="1030489" y="640872"/>
                  <a:pt x="814452" y="622536"/>
                  <a:pt x="649647" y="646331"/>
                </a:cubicBezTo>
                <a:cubicBezTo>
                  <a:pt x="484842" y="670126"/>
                  <a:pt x="193487" y="622393"/>
                  <a:pt x="0" y="646331"/>
                </a:cubicBezTo>
                <a:cubicBezTo>
                  <a:pt x="-1267" y="512583"/>
                  <a:pt x="753" y="2484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/>
              <a:t>Cliente recebe mais atenção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B11716-A88E-A5CC-D0B8-94E656613AED}"/>
              </a:ext>
            </a:extLst>
          </p:cNvPr>
          <p:cNvSpPr txBox="1"/>
          <p:nvPr/>
        </p:nvSpPr>
        <p:spPr>
          <a:xfrm>
            <a:off x="8514083" y="2463958"/>
            <a:ext cx="2550508" cy="646331"/>
          </a:xfrm>
          <a:custGeom>
            <a:avLst/>
            <a:gdLst>
              <a:gd name="connsiteX0" fmla="*/ 0 w 2550508"/>
              <a:gd name="connsiteY0" fmla="*/ 0 h 646331"/>
              <a:gd name="connsiteX1" fmla="*/ 586617 w 2550508"/>
              <a:gd name="connsiteY1" fmla="*/ 0 h 646331"/>
              <a:gd name="connsiteX2" fmla="*/ 1275254 w 2550508"/>
              <a:gd name="connsiteY2" fmla="*/ 0 h 646331"/>
              <a:gd name="connsiteX3" fmla="*/ 1938386 w 2550508"/>
              <a:gd name="connsiteY3" fmla="*/ 0 h 646331"/>
              <a:gd name="connsiteX4" fmla="*/ 2550508 w 2550508"/>
              <a:gd name="connsiteY4" fmla="*/ 0 h 646331"/>
              <a:gd name="connsiteX5" fmla="*/ 2550508 w 2550508"/>
              <a:gd name="connsiteY5" fmla="*/ 646331 h 646331"/>
              <a:gd name="connsiteX6" fmla="*/ 1989396 w 2550508"/>
              <a:gd name="connsiteY6" fmla="*/ 646331 h 646331"/>
              <a:gd name="connsiteX7" fmla="*/ 1300759 w 2550508"/>
              <a:gd name="connsiteY7" fmla="*/ 646331 h 646331"/>
              <a:gd name="connsiteX8" fmla="*/ 739647 w 2550508"/>
              <a:gd name="connsiteY8" fmla="*/ 646331 h 646331"/>
              <a:gd name="connsiteX9" fmla="*/ 0 w 2550508"/>
              <a:gd name="connsiteY9" fmla="*/ 646331 h 646331"/>
              <a:gd name="connsiteX10" fmla="*/ 0 w 2550508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0508" h="646331" fill="none" extrusionOk="0">
                <a:moveTo>
                  <a:pt x="0" y="0"/>
                </a:moveTo>
                <a:cubicBezTo>
                  <a:pt x="257165" y="-9114"/>
                  <a:pt x="356482" y="-15586"/>
                  <a:pt x="586617" y="0"/>
                </a:cubicBezTo>
                <a:cubicBezTo>
                  <a:pt x="816752" y="15586"/>
                  <a:pt x="1116220" y="5523"/>
                  <a:pt x="1275254" y="0"/>
                </a:cubicBezTo>
                <a:cubicBezTo>
                  <a:pt x="1434288" y="-5523"/>
                  <a:pt x="1771928" y="-31506"/>
                  <a:pt x="1938386" y="0"/>
                </a:cubicBezTo>
                <a:cubicBezTo>
                  <a:pt x="2104844" y="31506"/>
                  <a:pt x="2322862" y="-23917"/>
                  <a:pt x="2550508" y="0"/>
                </a:cubicBezTo>
                <a:cubicBezTo>
                  <a:pt x="2553649" y="281299"/>
                  <a:pt x="2568306" y="490080"/>
                  <a:pt x="2550508" y="646331"/>
                </a:cubicBezTo>
                <a:cubicBezTo>
                  <a:pt x="2317689" y="624860"/>
                  <a:pt x="2131438" y="632046"/>
                  <a:pt x="1989396" y="646331"/>
                </a:cubicBezTo>
                <a:cubicBezTo>
                  <a:pt x="1847354" y="660616"/>
                  <a:pt x="1469072" y="639352"/>
                  <a:pt x="1300759" y="646331"/>
                </a:cubicBezTo>
                <a:cubicBezTo>
                  <a:pt x="1132446" y="653310"/>
                  <a:pt x="942764" y="646190"/>
                  <a:pt x="739647" y="646331"/>
                </a:cubicBezTo>
                <a:cubicBezTo>
                  <a:pt x="536530" y="646472"/>
                  <a:pt x="255587" y="622454"/>
                  <a:pt x="0" y="646331"/>
                </a:cubicBezTo>
                <a:cubicBezTo>
                  <a:pt x="23655" y="348779"/>
                  <a:pt x="16575" y="245713"/>
                  <a:pt x="0" y="0"/>
                </a:cubicBezTo>
                <a:close/>
              </a:path>
              <a:path w="2550508" h="646331" stroke="0" extrusionOk="0">
                <a:moveTo>
                  <a:pt x="0" y="0"/>
                </a:moveTo>
                <a:cubicBezTo>
                  <a:pt x="286519" y="16456"/>
                  <a:pt x="339767" y="-18852"/>
                  <a:pt x="663132" y="0"/>
                </a:cubicBezTo>
                <a:cubicBezTo>
                  <a:pt x="986497" y="18852"/>
                  <a:pt x="1021757" y="-7946"/>
                  <a:pt x="1275254" y="0"/>
                </a:cubicBezTo>
                <a:cubicBezTo>
                  <a:pt x="1528751" y="7946"/>
                  <a:pt x="1758896" y="246"/>
                  <a:pt x="1887376" y="0"/>
                </a:cubicBezTo>
                <a:cubicBezTo>
                  <a:pt x="2015856" y="-246"/>
                  <a:pt x="2307808" y="-6565"/>
                  <a:pt x="2550508" y="0"/>
                </a:cubicBezTo>
                <a:cubicBezTo>
                  <a:pt x="2581383" y="172287"/>
                  <a:pt x="2548080" y="504184"/>
                  <a:pt x="2550508" y="646331"/>
                </a:cubicBezTo>
                <a:cubicBezTo>
                  <a:pt x="2272755" y="633566"/>
                  <a:pt x="2247051" y="670096"/>
                  <a:pt x="1989396" y="646331"/>
                </a:cubicBezTo>
                <a:cubicBezTo>
                  <a:pt x="1731741" y="622566"/>
                  <a:pt x="1529706" y="638222"/>
                  <a:pt x="1377274" y="646331"/>
                </a:cubicBezTo>
                <a:cubicBezTo>
                  <a:pt x="1224842" y="654440"/>
                  <a:pt x="941960" y="618955"/>
                  <a:pt x="688637" y="646331"/>
                </a:cubicBezTo>
                <a:cubicBezTo>
                  <a:pt x="435314" y="673707"/>
                  <a:pt x="211944" y="613358"/>
                  <a:pt x="0" y="646331"/>
                </a:cubicBezTo>
                <a:cubicBezTo>
                  <a:pt x="-10211" y="482452"/>
                  <a:pt x="-20033" y="28209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/>
              <a:t>Trabalho mais inuitivo e conveniente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293D0F-90A7-C6E5-9831-8BA4B0C7656D}"/>
              </a:ext>
            </a:extLst>
          </p:cNvPr>
          <p:cNvSpPr/>
          <p:nvPr/>
        </p:nvSpPr>
        <p:spPr>
          <a:xfrm>
            <a:off x="438150" y="4905375"/>
            <a:ext cx="11115675" cy="1647825"/>
          </a:xfrm>
          <a:custGeom>
            <a:avLst/>
            <a:gdLst>
              <a:gd name="connsiteX0" fmla="*/ 0 w 11115675"/>
              <a:gd name="connsiteY0" fmla="*/ 274643 h 1647825"/>
              <a:gd name="connsiteX1" fmla="*/ 274643 w 11115675"/>
              <a:gd name="connsiteY1" fmla="*/ 0 h 1647825"/>
              <a:gd name="connsiteX2" fmla="*/ 967329 w 11115675"/>
              <a:gd name="connsiteY2" fmla="*/ 0 h 1647825"/>
              <a:gd name="connsiteX3" fmla="*/ 1765678 w 11115675"/>
              <a:gd name="connsiteY3" fmla="*/ 0 h 1647825"/>
              <a:gd name="connsiteX4" fmla="*/ 2352700 w 11115675"/>
              <a:gd name="connsiteY4" fmla="*/ 0 h 1647825"/>
              <a:gd name="connsiteX5" fmla="*/ 3045385 w 11115675"/>
              <a:gd name="connsiteY5" fmla="*/ 0 h 1647825"/>
              <a:gd name="connsiteX6" fmla="*/ 3632407 w 11115675"/>
              <a:gd name="connsiteY6" fmla="*/ 0 h 1647825"/>
              <a:gd name="connsiteX7" fmla="*/ 4430756 w 11115675"/>
              <a:gd name="connsiteY7" fmla="*/ 0 h 1647825"/>
              <a:gd name="connsiteX8" fmla="*/ 4700786 w 11115675"/>
              <a:gd name="connsiteY8" fmla="*/ 0 h 1647825"/>
              <a:gd name="connsiteX9" fmla="*/ 5076480 w 11115675"/>
              <a:gd name="connsiteY9" fmla="*/ 0 h 1647825"/>
              <a:gd name="connsiteX10" fmla="*/ 5557837 w 11115675"/>
              <a:gd name="connsiteY10" fmla="*/ 0 h 1647825"/>
              <a:gd name="connsiteX11" fmla="*/ 6250523 w 11115675"/>
              <a:gd name="connsiteY11" fmla="*/ 0 h 1647825"/>
              <a:gd name="connsiteX12" fmla="*/ 6626217 w 11115675"/>
              <a:gd name="connsiteY12" fmla="*/ 0 h 1647825"/>
              <a:gd name="connsiteX13" fmla="*/ 7213238 w 11115675"/>
              <a:gd name="connsiteY13" fmla="*/ 0 h 1647825"/>
              <a:gd name="connsiteX14" fmla="*/ 7694596 w 11115675"/>
              <a:gd name="connsiteY14" fmla="*/ 0 h 1647825"/>
              <a:gd name="connsiteX15" fmla="*/ 7964626 w 11115675"/>
              <a:gd name="connsiteY15" fmla="*/ 0 h 1647825"/>
              <a:gd name="connsiteX16" fmla="*/ 8340320 w 11115675"/>
              <a:gd name="connsiteY16" fmla="*/ 0 h 1647825"/>
              <a:gd name="connsiteX17" fmla="*/ 8716014 w 11115675"/>
              <a:gd name="connsiteY17" fmla="*/ 0 h 1647825"/>
              <a:gd name="connsiteX18" fmla="*/ 9197371 w 11115675"/>
              <a:gd name="connsiteY18" fmla="*/ 0 h 1647825"/>
              <a:gd name="connsiteX19" fmla="*/ 9784393 w 11115675"/>
              <a:gd name="connsiteY19" fmla="*/ 0 h 1647825"/>
              <a:gd name="connsiteX20" fmla="*/ 10160087 w 11115675"/>
              <a:gd name="connsiteY20" fmla="*/ 0 h 1647825"/>
              <a:gd name="connsiteX21" fmla="*/ 10841032 w 11115675"/>
              <a:gd name="connsiteY21" fmla="*/ 0 h 1647825"/>
              <a:gd name="connsiteX22" fmla="*/ 11115675 w 11115675"/>
              <a:gd name="connsiteY22" fmla="*/ 274643 h 1647825"/>
              <a:gd name="connsiteX23" fmla="*/ 11115675 w 11115675"/>
              <a:gd name="connsiteY23" fmla="*/ 790956 h 1647825"/>
              <a:gd name="connsiteX24" fmla="*/ 11115675 w 11115675"/>
              <a:gd name="connsiteY24" fmla="*/ 1373182 h 1647825"/>
              <a:gd name="connsiteX25" fmla="*/ 10841032 w 11115675"/>
              <a:gd name="connsiteY25" fmla="*/ 1647825 h 1647825"/>
              <a:gd name="connsiteX26" fmla="*/ 10465338 w 11115675"/>
              <a:gd name="connsiteY26" fmla="*/ 1647825 h 1647825"/>
              <a:gd name="connsiteX27" fmla="*/ 9666989 w 11115675"/>
              <a:gd name="connsiteY27" fmla="*/ 1647825 h 1647825"/>
              <a:gd name="connsiteX28" fmla="*/ 9291295 w 11115675"/>
              <a:gd name="connsiteY28" fmla="*/ 1647825 h 1647825"/>
              <a:gd name="connsiteX29" fmla="*/ 8704273 w 11115675"/>
              <a:gd name="connsiteY29" fmla="*/ 1647825 h 1647825"/>
              <a:gd name="connsiteX30" fmla="*/ 8328580 w 11115675"/>
              <a:gd name="connsiteY30" fmla="*/ 1647825 h 1647825"/>
              <a:gd name="connsiteX31" fmla="*/ 7530230 w 11115675"/>
              <a:gd name="connsiteY31" fmla="*/ 1647825 h 1647825"/>
              <a:gd name="connsiteX32" fmla="*/ 6837545 w 11115675"/>
              <a:gd name="connsiteY32" fmla="*/ 1647825 h 1647825"/>
              <a:gd name="connsiteX33" fmla="*/ 6250523 w 11115675"/>
              <a:gd name="connsiteY33" fmla="*/ 1647825 h 1647825"/>
              <a:gd name="connsiteX34" fmla="*/ 5980493 w 11115675"/>
              <a:gd name="connsiteY34" fmla="*/ 1647825 h 1647825"/>
              <a:gd name="connsiteX35" fmla="*/ 5182144 w 11115675"/>
              <a:gd name="connsiteY35" fmla="*/ 1647825 h 1647825"/>
              <a:gd name="connsiteX36" fmla="*/ 4383794 w 11115675"/>
              <a:gd name="connsiteY36" fmla="*/ 1647825 h 1647825"/>
              <a:gd name="connsiteX37" fmla="*/ 3585445 w 11115675"/>
              <a:gd name="connsiteY37" fmla="*/ 1647825 h 1647825"/>
              <a:gd name="connsiteX38" fmla="*/ 3104087 w 11115675"/>
              <a:gd name="connsiteY38" fmla="*/ 1647825 h 1647825"/>
              <a:gd name="connsiteX39" fmla="*/ 2622729 w 11115675"/>
              <a:gd name="connsiteY39" fmla="*/ 1647825 h 1647825"/>
              <a:gd name="connsiteX40" fmla="*/ 2035708 w 11115675"/>
              <a:gd name="connsiteY40" fmla="*/ 1647825 h 1647825"/>
              <a:gd name="connsiteX41" fmla="*/ 1237358 w 11115675"/>
              <a:gd name="connsiteY41" fmla="*/ 1647825 h 1647825"/>
              <a:gd name="connsiteX42" fmla="*/ 274643 w 11115675"/>
              <a:gd name="connsiteY42" fmla="*/ 1647825 h 1647825"/>
              <a:gd name="connsiteX43" fmla="*/ 0 w 11115675"/>
              <a:gd name="connsiteY43" fmla="*/ 1373182 h 1647825"/>
              <a:gd name="connsiteX44" fmla="*/ 0 w 11115675"/>
              <a:gd name="connsiteY44" fmla="*/ 812927 h 1647825"/>
              <a:gd name="connsiteX45" fmla="*/ 0 w 11115675"/>
              <a:gd name="connsiteY45" fmla="*/ 274643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115675" h="1647825" extrusionOk="0">
                <a:moveTo>
                  <a:pt x="0" y="274643"/>
                </a:moveTo>
                <a:cubicBezTo>
                  <a:pt x="28963" y="149433"/>
                  <a:pt x="133638" y="12837"/>
                  <a:pt x="274643" y="0"/>
                </a:cubicBezTo>
                <a:cubicBezTo>
                  <a:pt x="501685" y="-12475"/>
                  <a:pt x="792931" y="8531"/>
                  <a:pt x="967329" y="0"/>
                </a:cubicBezTo>
                <a:cubicBezTo>
                  <a:pt x="1141727" y="-8531"/>
                  <a:pt x="1565506" y="68212"/>
                  <a:pt x="1765678" y="0"/>
                </a:cubicBezTo>
                <a:cubicBezTo>
                  <a:pt x="1965850" y="-68212"/>
                  <a:pt x="2225675" y="34232"/>
                  <a:pt x="2352700" y="0"/>
                </a:cubicBezTo>
                <a:cubicBezTo>
                  <a:pt x="2479725" y="-34232"/>
                  <a:pt x="2703822" y="69307"/>
                  <a:pt x="3045385" y="0"/>
                </a:cubicBezTo>
                <a:cubicBezTo>
                  <a:pt x="3386948" y="-69307"/>
                  <a:pt x="3373428" y="60109"/>
                  <a:pt x="3632407" y="0"/>
                </a:cubicBezTo>
                <a:cubicBezTo>
                  <a:pt x="3891386" y="-60109"/>
                  <a:pt x="4121688" y="15392"/>
                  <a:pt x="4430756" y="0"/>
                </a:cubicBezTo>
                <a:cubicBezTo>
                  <a:pt x="4739824" y="-15392"/>
                  <a:pt x="4597958" y="4193"/>
                  <a:pt x="4700786" y="0"/>
                </a:cubicBezTo>
                <a:cubicBezTo>
                  <a:pt x="4803614" y="-4193"/>
                  <a:pt x="4934968" y="43781"/>
                  <a:pt x="5076480" y="0"/>
                </a:cubicBezTo>
                <a:cubicBezTo>
                  <a:pt x="5217992" y="-43781"/>
                  <a:pt x="5383983" y="43126"/>
                  <a:pt x="5557837" y="0"/>
                </a:cubicBezTo>
                <a:cubicBezTo>
                  <a:pt x="5731691" y="-43126"/>
                  <a:pt x="5914096" y="77364"/>
                  <a:pt x="6250523" y="0"/>
                </a:cubicBezTo>
                <a:cubicBezTo>
                  <a:pt x="6586950" y="-77364"/>
                  <a:pt x="6465577" y="30542"/>
                  <a:pt x="6626217" y="0"/>
                </a:cubicBezTo>
                <a:cubicBezTo>
                  <a:pt x="6786857" y="-30542"/>
                  <a:pt x="7065343" y="52768"/>
                  <a:pt x="7213238" y="0"/>
                </a:cubicBezTo>
                <a:cubicBezTo>
                  <a:pt x="7361133" y="-52768"/>
                  <a:pt x="7527265" y="37393"/>
                  <a:pt x="7694596" y="0"/>
                </a:cubicBezTo>
                <a:cubicBezTo>
                  <a:pt x="7861927" y="-37393"/>
                  <a:pt x="7850572" y="19836"/>
                  <a:pt x="7964626" y="0"/>
                </a:cubicBezTo>
                <a:cubicBezTo>
                  <a:pt x="8078680" y="-19836"/>
                  <a:pt x="8198619" y="21887"/>
                  <a:pt x="8340320" y="0"/>
                </a:cubicBezTo>
                <a:cubicBezTo>
                  <a:pt x="8482021" y="-21887"/>
                  <a:pt x="8603464" y="34727"/>
                  <a:pt x="8716014" y="0"/>
                </a:cubicBezTo>
                <a:cubicBezTo>
                  <a:pt x="8828564" y="-34727"/>
                  <a:pt x="9010985" y="13389"/>
                  <a:pt x="9197371" y="0"/>
                </a:cubicBezTo>
                <a:cubicBezTo>
                  <a:pt x="9383757" y="-13389"/>
                  <a:pt x="9575382" y="8476"/>
                  <a:pt x="9784393" y="0"/>
                </a:cubicBezTo>
                <a:cubicBezTo>
                  <a:pt x="9993404" y="-8476"/>
                  <a:pt x="9999944" y="6858"/>
                  <a:pt x="10160087" y="0"/>
                </a:cubicBezTo>
                <a:cubicBezTo>
                  <a:pt x="10320230" y="-6858"/>
                  <a:pt x="10666833" y="69056"/>
                  <a:pt x="10841032" y="0"/>
                </a:cubicBezTo>
                <a:cubicBezTo>
                  <a:pt x="10976956" y="11287"/>
                  <a:pt x="11091515" y="139801"/>
                  <a:pt x="11115675" y="274643"/>
                </a:cubicBezTo>
                <a:cubicBezTo>
                  <a:pt x="11157826" y="453434"/>
                  <a:pt x="11093865" y="676458"/>
                  <a:pt x="11115675" y="790956"/>
                </a:cubicBezTo>
                <a:cubicBezTo>
                  <a:pt x="11137485" y="905454"/>
                  <a:pt x="11051114" y="1092738"/>
                  <a:pt x="11115675" y="1373182"/>
                </a:cubicBezTo>
                <a:cubicBezTo>
                  <a:pt x="11122407" y="1509660"/>
                  <a:pt x="11016601" y="1660667"/>
                  <a:pt x="10841032" y="1647825"/>
                </a:cubicBezTo>
                <a:cubicBezTo>
                  <a:pt x="10716671" y="1669822"/>
                  <a:pt x="10568354" y="1631965"/>
                  <a:pt x="10465338" y="1647825"/>
                </a:cubicBezTo>
                <a:cubicBezTo>
                  <a:pt x="10362322" y="1663685"/>
                  <a:pt x="10061529" y="1570769"/>
                  <a:pt x="9666989" y="1647825"/>
                </a:cubicBezTo>
                <a:cubicBezTo>
                  <a:pt x="9272449" y="1724881"/>
                  <a:pt x="9367164" y="1644488"/>
                  <a:pt x="9291295" y="1647825"/>
                </a:cubicBezTo>
                <a:cubicBezTo>
                  <a:pt x="9215426" y="1651162"/>
                  <a:pt x="8960816" y="1625621"/>
                  <a:pt x="8704273" y="1647825"/>
                </a:cubicBezTo>
                <a:cubicBezTo>
                  <a:pt x="8447730" y="1670029"/>
                  <a:pt x="8436224" y="1606669"/>
                  <a:pt x="8328580" y="1647825"/>
                </a:cubicBezTo>
                <a:cubicBezTo>
                  <a:pt x="8220936" y="1688981"/>
                  <a:pt x="7698141" y="1638999"/>
                  <a:pt x="7530230" y="1647825"/>
                </a:cubicBezTo>
                <a:cubicBezTo>
                  <a:pt x="7362319" y="1656651"/>
                  <a:pt x="7021622" y="1572151"/>
                  <a:pt x="6837545" y="1647825"/>
                </a:cubicBezTo>
                <a:cubicBezTo>
                  <a:pt x="6653469" y="1723499"/>
                  <a:pt x="6453888" y="1603793"/>
                  <a:pt x="6250523" y="1647825"/>
                </a:cubicBezTo>
                <a:cubicBezTo>
                  <a:pt x="6047158" y="1691857"/>
                  <a:pt x="6074836" y="1645057"/>
                  <a:pt x="5980493" y="1647825"/>
                </a:cubicBezTo>
                <a:cubicBezTo>
                  <a:pt x="5886150" y="1650593"/>
                  <a:pt x="5371810" y="1556128"/>
                  <a:pt x="5182144" y="1647825"/>
                </a:cubicBezTo>
                <a:cubicBezTo>
                  <a:pt x="4992478" y="1739522"/>
                  <a:pt x="4702331" y="1602101"/>
                  <a:pt x="4383794" y="1647825"/>
                </a:cubicBezTo>
                <a:cubicBezTo>
                  <a:pt x="4065257" y="1693549"/>
                  <a:pt x="3842024" y="1630993"/>
                  <a:pt x="3585445" y="1647825"/>
                </a:cubicBezTo>
                <a:cubicBezTo>
                  <a:pt x="3328866" y="1664657"/>
                  <a:pt x="3318502" y="1602140"/>
                  <a:pt x="3104087" y="1647825"/>
                </a:cubicBezTo>
                <a:cubicBezTo>
                  <a:pt x="2889672" y="1693510"/>
                  <a:pt x="2732899" y="1637026"/>
                  <a:pt x="2622729" y="1647825"/>
                </a:cubicBezTo>
                <a:cubicBezTo>
                  <a:pt x="2512559" y="1658624"/>
                  <a:pt x="2231142" y="1583731"/>
                  <a:pt x="2035708" y="1647825"/>
                </a:cubicBezTo>
                <a:cubicBezTo>
                  <a:pt x="1840274" y="1711919"/>
                  <a:pt x="1429199" y="1597088"/>
                  <a:pt x="1237358" y="1647825"/>
                </a:cubicBezTo>
                <a:cubicBezTo>
                  <a:pt x="1045517" y="1698562"/>
                  <a:pt x="485715" y="1559804"/>
                  <a:pt x="274643" y="1647825"/>
                </a:cubicBezTo>
                <a:cubicBezTo>
                  <a:pt x="118607" y="1643662"/>
                  <a:pt x="-41641" y="1523978"/>
                  <a:pt x="0" y="1373182"/>
                </a:cubicBezTo>
                <a:cubicBezTo>
                  <a:pt x="-28834" y="1149148"/>
                  <a:pt x="13137" y="1058994"/>
                  <a:pt x="0" y="812927"/>
                </a:cubicBezTo>
                <a:cubicBezTo>
                  <a:pt x="-13137" y="566860"/>
                  <a:pt x="62228" y="486049"/>
                  <a:pt x="0" y="274643"/>
                </a:cubicBezTo>
                <a:close/>
              </a:path>
            </a:pathLst>
          </a:custGeom>
          <a:noFill/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30917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119AC-7330-9C4E-EF14-20BA7B33DFEB}"/>
              </a:ext>
            </a:extLst>
          </p:cNvPr>
          <p:cNvSpPr txBox="1"/>
          <p:nvPr/>
        </p:nvSpPr>
        <p:spPr>
          <a:xfrm>
            <a:off x="9414014" y="4560649"/>
            <a:ext cx="2042828" cy="519351"/>
          </a:xfrm>
          <a:custGeom>
            <a:avLst/>
            <a:gdLst>
              <a:gd name="connsiteX0" fmla="*/ 0 w 2042828"/>
              <a:gd name="connsiteY0" fmla="*/ 259676 h 519351"/>
              <a:gd name="connsiteX1" fmla="*/ 259676 w 2042828"/>
              <a:gd name="connsiteY1" fmla="*/ 0 h 519351"/>
              <a:gd name="connsiteX2" fmla="*/ 721797 w 2042828"/>
              <a:gd name="connsiteY2" fmla="*/ 0 h 519351"/>
              <a:gd name="connsiteX3" fmla="*/ 1244858 w 2042828"/>
              <a:gd name="connsiteY3" fmla="*/ 0 h 519351"/>
              <a:gd name="connsiteX4" fmla="*/ 1783153 w 2042828"/>
              <a:gd name="connsiteY4" fmla="*/ 0 h 519351"/>
              <a:gd name="connsiteX5" fmla="*/ 2042829 w 2042828"/>
              <a:gd name="connsiteY5" fmla="*/ 259676 h 519351"/>
              <a:gd name="connsiteX6" fmla="*/ 2042828 w 2042828"/>
              <a:gd name="connsiteY6" fmla="*/ 259676 h 519351"/>
              <a:gd name="connsiteX7" fmla="*/ 1783152 w 2042828"/>
              <a:gd name="connsiteY7" fmla="*/ 519352 h 519351"/>
              <a:gd name="connsiteX8" fmla="*/ 1244857 w 2042828"/>
              <a:gd name="connsiteY8" fmla="*/ 519352 h 519351"/>
              <a:gd name="connsiteX9" fmla="*/ 782736 w 2042828"/>
              <a:gd name="connsiteY9" fmla="*/ 519351 h 519351"/>
              <a:gd name="connsiteX10" fmla="*/ 259676 w 2042828"/>
              <a:gd name="connsiteY10" fmla="*/ 519351 h 519351"/>
              <a:gd name="connsiteX11" fmla="*/ 0 w 2042828"/>
              <a:gd name="connsiteY11" fmla="*/ 259675 h 519351"/>
              <a:gd name="connsiteX12" fmla="*/ 0 w 2042828"/>
              <a:gd name="connsiteY12" fmla="*/ 259676 h 519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2828" h="519351" fill="none" extrusionOk="0">
                <a:moveTo>
                  <a:pt x="0" y="259676"/>
                </a:moveTo>
                <a:cubicBezTo>
                  <a:pt x="23024" y="102031"/>
                  <a:pt x="116106" y="4176"/>
                  <a:pt x="259676" y="0"/>
                </a:cubicBezTo>
                <a:cubicBezTo>
                  <a:pt x="431568" y="-24173"/>
                  <a:pt x="517774" y="7934"/>
                  <a:pt x="721797" y="0"/>
                </a:cubicBezTo>
                <a:cubicBezTo>
                  <a:pt x="925820" y="-7934"/>
                  <a:pt x="1086964" y="2259"/>
                  <a:pt x="1244858" y="0"/>
                </a:cubicBezTo>
                <a:cubicBezTo>
                  <a:pt x="1402752" y="-2259"/>
                  <a:pt x="1565841" y="48413"/>
                  <a:pt x="1783153" y="0"/>
                </a:cubicBezTo>
                <a:cubicBezTo>
                  <a:pt x="1909258" y="9300"/>
                  <a:pt x="2065275" y="120340"/>
                  <a:pt x="2042829" y="259676"/>
                </a:cubicBezTo>
                <a:lnTo>
                  <a:pt x="2042828" y="259676"/>
                </a:lnTo>
                <a:cubicBezTo>
                  <a:pt x="2012436" y="394533"/>
                  <a:pt x="1910161" y="494690"/>
                  <a:pt x="1783152" y="519352"/>
                </a:cubicBezTo>
                <a:cubicBezTo>
                  <a:pt x="1641374" y="543345"/>
                  <a:pt x="1464078" y="473420"/>
                  <a:pt x="1244857" y="519352"/>
                </a:cubicBezTo>
                <a:cubicBezTo>
                  <a:pt x="1025636" y="565284"/>
                  <a:pt x="977485" y="506281"/>
                  <a:pt x="782736" y="519351"/>
                </a:cubicBezTo>
                <a:cubicBezTo>
                  <a:pt x="587987" y="532422"/>
                  <a:pt x="462875" y="472126"/>
                  <a:pt x="259676" y="519351"/>
                </a:cubicBezTo>
                <a:cubicBezTo>
                  <a:pt x="93286" y="542364"/>
                  <a:pt x="20331" y="384374"/>
                  <a:pt x="0" y="259675"/>
                </a:cubicBezTo>
                <a:lnTo>
                  <a:pt x="0" y="259676"/>
                </a:lnTo>
                <a:close/>
              </a:path>
              <a:path w="2042828" h="519351" stroke="0" extrusionOk="0">
                <a:moveTo>
                  <a:pt x="0" y="259676"/>
                </a:moveTo>
                <a:cubicBezTo>
                  <a:pt x="23252" y="105719"/>
                  <a:pt x="87890" y="1987"/>
                  <a:pt x="259676" y="0"/>
                </a:cubicBezTo>
                <a:cubicBezTo>
                  <a:pt x="442435" y="-39293"/>
                  <a:pt x="689833" y="26518"/>
                  <a:pt x="797971" y="0"/>
                </a:cubicBezTo>
                <a:cubicBezTo>
                  <a:pt x="906109" y="-26518"/>
                  <a:pt x="1071096" y="45350"/>
                  <a:pt x="1290562" y="0"/>
                </a:cubicBezTo>
                <a:cubicBezTo>
                  <a:pt x="1510028" y="-45350"/>
                  <a:pt x="1677150" y="9876"/>
                  <a:pt x="1783153" y="0"/>
                </a:cubicBezTo>
                <a:cubicBezTo>
                  <a:pt x="1930970" y="-8164"/>
                  <a:pt x="2056491" y="114997"/>
                  <a:pt x="2042829" y="259676"/>
                </a:cubicBezTo>
                <a:lnTo>
                  <a:pt x="2042828" y="259676"/>
                </a:lnTo>
                <a:cubicBezTo>
                  <a:pt x="2032101" y="380332"/>
                  <a:pt x="1935203" y="516234"/>
                  <a:pt x="1783152" y="519352"/>
                </a:cubicBezTo>
                <a:cubicBezTo>
                  <a:pt x="1660268" y="536872"/>
                  <a:pt x="1401963" y="506167"/>
                  <a:pt x="1275327" y="519352"/>
                </a:cubicBezTo>
                <a:cubicBezTo>
                  <a:pt x="1148691" y="532537"/>
                  <a:pt x="910217" y="466869"/>
                  <a:pt x="767501" y="519351"/>
                </a:cubicBezTo>
                <a:cubicBezTo>
                  <a:pt x="624785" y="571833"/>
                  <a:pt x="445124" y="477490"/>
                  <a:pt x="259676" y="519351"/>
                </a:cubicBezTo>
                <a:cubicBezTo>
                  <a:pt x="134540" y="517336"/>
                  <a:pt x="9492" y="419136"/>
                  <a:pt x="0" y="259675"/>
                </a:cubicBezTo>
                <a:lnTo>
                  <a:pt x="0" y="259676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</a:rPr>
              <a:t>SISTEMA VIÁVEL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609C5-EC8A-438F-2F18-3664306CC87F}"/>
              </a:ext>
            </a:extLst>
          </p:cNvPr>
          <p:cNvSpPr txBox="1"/>
          <p:nvPr/>
        </p:nvSpPr>
        <p:spPr>
          <a:xfrm>
            <a:off x="677896" y="5397403"/>
            <a:ext cx="2371156" cy="646331"/>
          </a:xfrm>
          <a:custGeom>
            <a:avLst/>
            <a:gdLst>
              <a:gd name="connsiteX0" fmla="*/ 0 w 2371156"/>
              <a:gd name="connsiteY0" fmla="*/ 0 h 646331"/>
              <a:gd name="connsiteX1" fmla="*/ 545366 w 2371156"/>
              <a:gd name="connsiteY1" fmla="*/ 0 h 646331"/>
              <a:gd name="connsiteX2" fmla="*/ 1185578 w 2371156"/>
              <a:gd name="connsiteY2" fmla="*/ 0 h 646331"/>
              <a:gd name="connsiteX3" fmla="*/ 1802079 w 2371156"/>
              <a:gd name="connsiteY3" fmla="*/ 0 h 646331"/>
              <a:gd name="connsiteX4" fmla="*/ 2371156 w 2371156"/>
              <a:gd name="connsiteY4" fmla="*/ 0 h 646331"/>
              <a:gd name="connsiteX5" fmla="*/ 2371156 w 2371156"/>
              <a:gd name="connsiteY5" fmla="*/ 646331 h 646331"/>
              <a:gd name="connsiteX6" fmla="*/ 1849502 w 2371156"/>
              <a:gd name="connsiteY6" fmla="*/ 646331 h 646331"/>
              <a:gd name="connsiteX7" fmla="*/ 1209290 w 2371156"/>
              <a:gd name="connsiteY7" fmla="*/ 646331 h 646331"/>
              <a:gd name="connsiteX8" fmla="*/ 687635 w 2371156"/>
              <a:gd name="connsiteY8" fmla="*/ 646331 h 646331"/>
              <a:gd name="connsiteX9" fmla="*/ 0 w 2371156"/>
              <a:gd name="connsiteY9" fmla="*/ 646331 h 646331"/>
              <a:gd name="connsiteX10" fmla="*/ 0 w 2371156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71156" h="646331" fill="none" extrusionOk="0">
                <a:moveTo>
                  <a:pt x="0" y="0"/>
                </a:moveTo>
                <a:cubicBezTo>
                  <a:pt x="158512" y="8391"/>
                  <a:pt x="318116" y="-2277"/>
                  <a:pt x="545366" y="0"/>
                </a:cubicBezTo>
                <a:cubicBezTo>
                  <a:pt x="772616" y="2277"/>
                  <a:pt x="969237" y="-17560"/>
                  <a:pt x="1185578" y="0"/>
                </a:cubicBezTo>
                <a:cubicBezTo>
                  <a:pt x="1401919" y="17560"/>
                  <a:pt x="1538371" y="-19255"/>
                  <a:pt x="1802079" y="0"/>
                </a:cubicBezTo>
                <a:cubicBezTo>
                  <a:pt x="2065787" y="19255"/>
                  <a:pt x="2097191" y="23347"/>
                  <a:pt x="2371156" y="0"/>
                </a:cubicBezTo>
                <a:cubicBezTo>
                  <a:pt x="2374297" y="281299"/>
                  <a:pt x="2388954" y="490080"/>
                  <a:pt x="2371156" y="646331"/>
                </a:cubicBezTo>
                <a:cubicBezTo>
                  <a:pt x="2221238" y="631436"/>
                  <a:pt x="2105295" y="666771"/>
                  <a:pt x="1849502" y="646331"/>
                </a:cubicBezTo>
                <a:cubicBezTo>
                  <a:pt x="1593709" y="625891"/>
                  <a:pt x="1356477" y="629585"/>
                  <a:pt x="1209290" y="646331"/>
                </a:cubicBezTo>
                <a:cubicBezTo>
                  <a:pt x="1062103" y="663077"/>
                  <a:pt x="927061" y="636806"/>
                  <a:pt x="687635" y="646331"/>
                </a:cubicBezTo>
                <a:cubicBezTo>
                  <a:pt x="448210" y="655856"/>
                  <a:pt x="247509" y="643104"/>
                  <a:pt x="0" y="646331"/>
                </a:cubicBezTo>
                <a:cubicBezTo>
                  <a:pt x="23655" y="348779"/>
                  <a:pt x="16575" y="245713"/>
                  <a:pt x="0" y="0"/>
                </a:cubicBezTo>
                <a:close/>
              </a:path>
              <a:path w="2371156" h="646331" stroke="0" extrusionOk="0">
                <a:moveTo>
                  <a:pt x="0" y="0"/>
                </a:moveTo>
                <a:cubicBezTo>
                  <a:pt x="205400" y="-25843"/>
                  <a:pt x="407483" y="19655"/>
                  <a:pt x="616501" y="0"/>
                </a:cubicBezTo>
                <a:cubicBezTo>
                  <a:pt x="825519" y="-19655"/>
                  <a:pt x="1040565" y="-108"/>
                  <a:pt x="1185578" y="0"/>
                </a:cubicBezTo>
                <a:cubicBezTo>
                  <a:pt x="1330591" y="108"/>
                  <a:pt x="1541701" y="-1271"/>
                  <a:pt x="1754655" y="0"/>
                </a:cubicBezTo>
                <a:cubicBezTo>
                  <a:pt x="1967609" y="1271"/>
                  <a:pt x="2119244" y="18865"/>
                  <a:pt x="2371156" y="0"/>
                </a:cubicBezTo>
                <a:cubicBezTo>
                  <a:pt x="2402031" y="172287"/>
                  <a:pt x="2368728" y="504184"/>
                  <a:pt x="2371156" y="646331"/>
                </a:cubicBezTo>
                <a:cubicBezTo>
                  <a:pt x="2211406" y="652897"/>
                  <a:pt x="2017537" y="652770"/>
                  <a:pt x="1849502" y="646331"/>
                </a:cubicBezTo>
                <a:cubicBezTo>
                  <a:pt x="1681467" y="639892"/>
                  <a:pt x="1451587" y="633284"/>
                  <a:pt x="1280424" y="646331"/>
                </a:cubicBezTo>
                <a:cubicBezTo>
                  <a:pt x="1109261" y="659378"/>
                  <a:pt x="838739" y="636035"/>
                  <a:pt x="640212" y="646331"/>
                </a:cubicBezTo>
                <a:cubicBezTo>
                  <a:pt x="441685" y="656627"/>
                  <a:pt x="129118" y="650618"/>
                  <a:pt x="0" y="646331"/>
                </a:cubicBezTo>
                <a:cubicBezTo>
                  <a:pt x="-10211" y="482452"/>
                  <a:pt x="-20033" y="28209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Mais encomendas por dia!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C2E82-F047-882A-8BBC-0A1DEE828F7C}"/>
              </a:ext>
            </a:extLst>
          </p:cNvPr>
          <p:cNvSpPr txBox="1"/>
          <p:nvPr/>
        </p:nvSpPr>
        <p:spPr>
          <a:xfrm>
            <a:off x="4315950" y="5535902"/>
            <a:ext cx="2952943" cy="369332"/>
          </a:xfrm>
          <a:custGeom>
            <a:avLst/>
            <a:gdLst>
              <a:gd name="connsiteX0" fmla="*/ 0 w 2952943"/>
              <a:gd name="connsiteY0" fmla="*/ 0 h 369332"/>
              <a:gd name="connsiteX1" fmla="*/ 502000 w 2952943"/>
              <a:gd name="connsiteY1" fmla="*/ 0 h 369332"/>
              <a:gd name="connsiteX2" fmla="*/ 1033530 w 2952943"/>
              <a:gd name="connsiteY2" fmla="*/ 0 h 369332"/>
              <a:gd name="connsiteX3" fmla="*/ 1565060 w 2952943"/>
              <a:gd name="connsiteY3" fmla="*/ 0 h 369332"/>
              <a:gd name="connsiteX4" fmla="*/ 2067060 w 2952943"/>
              <a:gd name="connsiteY4" fmla="*/ 0 h 369332"/>
              <a:gd name="connsiteX5" fmla="*/ 2952943 w 2952943"/>
              <a:gd name="connsiteY5" fmla="*/ 0 h 369332"/>
              <a:gd name="connsiteX6" fmla="*/ 2952943 w 2952943"/>
              <a:gd name="connsiteY6" fmla="*/ 369332 h 369332"/>
              <a:gd name="connsiteX7" fmla="*/ 2362354 w 2952943"/>
              <a:gd name="connsiteY7" fmla="*/ 369332 h 369332"/>
              <a:gd name="connsiteX8" fmla="*/ 1801295 w 2952943"/>
              <a:gd name="connsiteY8" fmla="*/ 369332 h 369332"/>
              <a:gd name="connsiteX9" fmla="*/ 1240236 w 2952943"/>
              <a:gd name="connsiteY9" fmla="*/ 369332 h 369332"/>
              <a:gd name="connsiteX10" fmla="*/ 620118 w 2952943"/>
              <a:gd name="connsiteY10" fmla="*/ 369332 h 369332"/>
              <a:gd name="connsiteX11" fmla="*/ 0 w 2952943"/>
              <a:gd name="connsiteY11" fmla="*/ 369332 h 369332"/>
              <a:gd name="connsiteX12" fmla="*/ 0 w 29529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2943" h="369332" fill="none" extrusionOk="0">
                <a:moveTo>
                  <a:pt x="0" y="0"/>
                </a:moveTo>
                <a:cubicBezTo>
                  <a:pt x="126228" y="15536"/>
                  <a:pt x="373657" y="-2760"/>
                  <a:pt x="502000" y="0"/>
                </a:cubicBezTo>
                <a:cubicBezTo>
                  <a:pt x="630343" y="2760"/>
                  <a:pt x="891720" y="8104"/>
                  <a:pt x="1033530" y="0"/>
                </a:cubicBezTo>
                <a:cubicBezTo>
                  <a:pt x="1175340" y="-8104"/>
                  <a:pt x="1405992" y="6537"/>
                  <a:pt x="1565060" y="0"/>
                </a:cubicBezTo>
                <a:cubicBezTo>
                  <a:pt x="1724128" y="-6537"/>
                  <a:pt x="1890510" y="11482"/>
                  <a:pt x="2067060" y="0"/>
                </a:cubicBezTo>
                <a:cubicBezTo>
                  <a:pt x="2243610" y="-11482"/>
                  <a:pt x="2699554" y="-12901"/>
                  <a:pt x="2952943" y="0"/>
                </a:cubicBezTo>
                <a:cubicBezTo>
                  <a:pt x="2965356" y="147110"/>
                  <a:pt x="2942036" y="221440"/>
                  <a:pt x="2952943" y="369332"/>
                </a:cubicBezTo>
                <a:cubicBezTo>
                  <a:pt x="2803573" y="391793"/>
                  <a:pt x="2569917" y="378563"/>
                  <a:pt x="2362354" y="369332"/>
                </a:cubicBezTo>
                <a:cubicBezTo>
                  <a:pt x="2154791" y="360101"/>
                  <a:pt x="2051601" y="369217"/>
                  <a:pt x="1801295" y="369332"/>
                </a:cubicBezTo>
                <a:cubicBezTo>
                  <a:pt x="1550989" y="369447"/>
                  <a:pt x="1438771" y="364669"/>
                  <a:pt x="1240236" y="369332"/>
                </a:cubicBezTo>
                <a:cubicBezTo>
                  <a:pt x="1041701" y="373995"/>
                  <a:pt x="770959" y="358347"/>
                  <a:pt x="620118" y="369332"/>
                </a:cubicBezTo>
                <a:cubicBezTo>
                  <a:pt x="469277" y="380317"/>
                  <a:pt x="293902" y="392885"/>
                  <a:pt x="0" y="369332"/>
                </a:cubicBezTo>
                <a:cubicBezTo>
                  <a:pt x="15100" y="270227"/>
                  <a:pt x="-11753" y="181108"/>
                  <a:pt x="0" y="0"/>
                </a:cubicBezTo>
                <a:close/>
              </a:path>
              <a:path w="2952943" h="369332" stroke="0" extrusionOk="0">
                <a:moveTo>
                  <a:pt x="0" y="0"/>
                </a:moveTo>
                <a:cubicBezTo>
                  <a:pt x="241036" y="-13788"/>
                  <a:pt x="383555" y="-16947"/>
                  <a:pt x="620118" y="0"/>
                </a:cubicBezTo>
                <a:cubicBezTo>
                  <a:pt x="856681" y="16947"/>
                  <a:pt x="963845" y="6586"/>
                  <a:pt x="1181177" y="0"/>
                </a:cubicBezTo>
                <a:cubicBezTo>
                  <a:pt x="1398509" y="-6586"/>
                  <a:pt x="1628213" y="20001"/>
                  <a:pt x="1742236" y="0"/>
                </a:cubicBezTo>
                <a:cubicBezTo>
                  <a:pt x="1856259" y="-20001"/>
                  <a:pt x="2145101" y="12005"/>
                  <a:pt x="2332825" y="0"/>
                </a:cubicBezTo>
                <a:cubicBezTo>
                  <a:pt x="2520549" y="-12005"/>
                  <a:pt x="2808403" y="-22253"/>
                  <a:pt x="2952943" y="0"/>
                </a:cubicBezTo>
                <a:cubicBezTo>
                  <a:pt x="2966320" y="92784"/>
                  <a:pt x="2935413" y="240778"/>
                  <a:pt x="2952943" y="369332"/>
                </a:cubicBezTo>
                <a:cubicBezTo>
                  <a:pt x="2702361" y="364852"/>
                  <a:pt x="2505813" y="344341"/>
                  <a:pt x="2362354" y="369332"/>
                </a:cubicBezTo>
                <a:cubicBezTo>
                  <a:pt x="2218895" y="394323"/>
                  <a:pt x="1896618" y="363838"/>
                  <a:pt x="1712707" y="369332"/>
                </a:cubicBezTo>
                <a:cubicBezTo>
                  <a:pt x="1528796" y="374826"/>
                  <a:pt x="1272807" y="374791"/>
                  <a:pt x="1151648" y="369332"/>
                </a:cubicBezTo>
                <a:cubicBezTo>
                  <a:pt x="1030489" y="363873"/>
                  <a:pt x="814452" y="345537"/>
                  <a:pt x="649647" y="369332"/>
                </a:cubicBezTo>
                <a:cubicBezTo>
                  <a:pt x="484842" y="393127"/>
                  <a:pt x="193487" y="345394"/>
                  <a:pt x="0" y="369332"/>
                </a:cubicBezTo>
                <a:cubicBezTo>
                  <a:pt x="-15117" y="210186"/>
                  <a:pt x="5370" y="1154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Mais clientes habituais!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0BBA2-5444-E0F6-FC93-61C0E21A5652}"/>
              </a:ext>
            </a:extLst>
          </p:cNvPr>
          <p:cNvSpPr txBox="1"/>
          <p:nvPr/>
        </p:nvSpPr>
        <p:spPr>
          <a:xfrm>
            <a:off x="8514083" y="5395323"/>
            <a:ext cx="2550508" cy="646331"/>
          </a:xfrm>
          <a:custGeom>
            <a:avLst/>
            <a:gdLst>
              <a:gd name="connsiteX0" fmla="*/ 0 w 2550508"/>
              <a:gd name="connsiteY0" fmla="*/ 0 h 646331"/>
              <a:gd name="connsiteX1" fmla="*/ 586617 w 2550508"/>
              <a:gd name="connsiteY1" fmla="*/ 0 h 646331"/>
              <a:gd name="connsiteX2" fmla="*/ 1275254 w 2550508"/>
              <a:gd name="connsiteY2" fmla="*/ 0 h 646331"/>
              <a:gd name="connsiteX3" fmla="*/ 1938386 w 2550508"/>
              <a:gd name="connsiteY3" fmla="*/ 0 h 646331"/>
              <a:gd name="connsiteX4" fmla="*/ 2550508 w 2550508"/>
              <a:gd name="connsiteY4" fmla="*/ 0 h 646331"/>
              <a:gd name="connsiteX5" fmla="*/ 2550508 w 2550508"/>
              <a:gd name="connsiteY5" fmla="*/ 646331 h 646331"/>
              <a:gd name="connsiteX6" fmla="*/ 1989396 w 2550508"/>
              <a:gd name="connsiteY6" fmla="*/ 646331 h 646331"/>
              <a:gd name="connsiteX7" fmla="*/ 1300759 w 2550508"/>
              <a:gd name="connsiteY7" fmla="*/ 646331 h 646331"/>
              <a:gd name="connsiteX8" fmla="*/ 739647 w 2550508"/>
              <a:gd name="connsiteY8" fmla="*/ 646331 h 646331"/>
              <a:gd name="connsiteX9" fmla="*/ 0 w 2550508"/>
              <a:gd name="connsiteY9" fmla="*/ 646331 h 646331"/>
              <a:gd name="connsiteX10" fmla="*/ 0 w 2550508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0508" h="646331" fill="none" extrusionOk="0">
                <a:moveTo>
                  <a:pt x="0" y="0"/>
                </a:moveTo>
                <a:cubicBezTo>
                  <a:pt x="257165" y="-9114"/>
                  <a:pt x="356482" y="-15586"/>
                  <a:pt x="586617" y="0"/>
                </a:cubicBezTo>
                <a:cubicBezTo>
                  <a:pt x="816752" y="15586"/>
                  <a:pt x="1116220" y="5523"/>
                  <a:pt x="1275254" y="0"/>
                </a:cubicBezTo>
                <a:cubicBezTo>
                  <a:pt x="1434288" y="-5523"/>
                  <a:pt x="1771928" y="-31506"/>
                  <a:pt x="1938386" y="0"/>
                </a:cubicBezTo>
                <a:cubicBezTo>
                  <a:pt x="2104844" y="31506"/>
                  <a:pt x="2322862" y="-23917"/>
                  <a:pt x="2550508" y="0"/>
                </a:cubicBezTo>
                <a:cubicBezTo>
                  <a:pt x="2553649" y="281299"/>
                  <a:pt x="2568306" y="490080"/>
                  <a:pt x="2550508" y="646331"/>
                </a:cubicBezTo>
                <a:cubicBezTo>
                  <a:pt x="2317689" y="624860"/>
                  <a:pt x="2131438" y="632046"/>
                  <a:pt x="1989396" y="646331"/>
                </a:cubicBezTo>
                <a:cubicBezTo>
                  <a:pt x="1847354" y="660616"/>
                  <a:pt x="1469072" y="639352"/>
                  <a:pt x="1300759" y="646331"/>
                </a:cubicBezTo>
                <a:cubicBezTo>
                  <a:pt x="1132446" y="653310"/>
                  <a:pt x="942764" y="646190"/>
                  <a:pt x="739647" y="646331"/>
                </a:cubicBezTo>
                <a:cubicBezTo>
                  <a:pt x="536530" y="646472"/>
                  <a:pt x="255587" y="622454"/>
                  <a:pt x="0" y="646331"/>
                </a:cubicBezTo>
                <a:cubicBezTo>
                  <a:pt x="23655" y="348779"/>
                  <a:pt x="16575" y="245713"/>
                  <a:pt x="0" y="0"/>
                </a:cubicBezTo>
                <a:close/>
              </a:path>
              <a:path w="2550508" h="646331" stroke="0" extrusionOk="0">
                <a:moveTo>
                  <a:pt x="0" y="0"/>
                </a:moveTo>
                <a:cubicBezTo>
                  <a:pt x="286519" y="16456"/>
                  <a:pt x="339767" y="-18852"/>
                  <a:pt x="663132" y="0"/>
                </a:cubicBezTo>
                <a:cubicBezTo>
                  <a:pt x="986497" y="18852"/>
                  <a:pt x="1021757" y="-7946"/>
                  <a:pt x="1275254" y="0"/>
                </a:cubicBezTo>
                <a:cubicBezTo>
                  <a:pt x="1528751" y="7946"/>
                  <a:pt x="1758896" y="246"/>
                  <a:pt x="1887376" y="0"/>
                </a:cubicBezTo>
                <a:cubicBezTo>
                  <a:pt x="2015856" y="-246"/>
                  <a:pt x="2307808" y="-6565"/>
                  <a:pt x="2550508" y="0"/>
                </a:cubicBezTo>
                <a:cubicBezTo>
                  <a:pt x="2581383" y="172287"/>
                  <a:pt x="2548080" y="504184"/>
                  <a:pt x="2550508" y="646331"/>
                </a:cubicBezTo>
                <a:cubicBezTo>
                  <a:pt x="2272755" y="633566"/>
                  <a:pt x="2247051" y="670096"/>
                  <a:pt x="1989396" y="646331"/>
                </a:cubicBezTo>
                <a:cubicBezTo>
                  <a:pt x="1731741" y="622566"/>
                  <a:pt x="1529706" y="638222"/>
                  <a:pt x="1377274" y="646331"/>
                </a:cubicBezTo>
                <a:cubicBezTo>
                  <a:pt x="1224842" y="654440"/>
                  <a:pt x="941960" y="618955"/>
                  <a:pt x="688637" y="646331"/>
                </a:cubicBezTo>
                <a:cubicBezTo>
                  <a:pt x="435314" y="673707"/>
                  <a:pt x="211944" y="613358"/>
                  <a:pt x="0" y="646331"/>
                </a:cubicBezTo>
                <a:cubicBezTo>
                  <a:pt x="-10211" y="482452"/>
                  <a:pt x="-20033" y="28209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Mais rápido treinar pessoal novo!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D66BA76-FB8A-9121-0744-FB16E73F4019}"/>
              </a:ext>
            </a:extLst>
          </p:cNvPr>
          <p:cNvSpPr/>
          <p:nvPr/>
        </p:nvSpPr>
        <p:spPr>
          <a:xfrm>
            <a:off x="5153025" y="1620911"/>
            <a:ext cx="3810439" cy="469454"/>
          </a:xfrm>
          <a:custGeom>
            <a:avLst/>
            <a:gdLst>
              <a:gd name="connsiteX0" fmla="*/ 0 w 3810439"/>
              <a:gd name="connsiteY0" fmla="*/ 78244 h 469454"/>
              <a:gd name="connsiteX1" fmla="*/ 78244 w 3810439"/>
              <a:gd name="connsiteY1" fmla="*/ 0 h 469454"/>
              <a:gd name="connsiteX2" fmla="*/ 636777 w 3810439"/>
              <a:gd name="connsiteY2" fmla="*/ 0 h 469454"/>
              <a:gd name="connsiteX3" fmla="*/ 1231849 w 3810439"/>
              <a:gd name="connsiteY3" fmla="*/ 0 h 469454"/>
              <a:gd name="connsiteX4" fmla="*/ 1753842 w 3810439"/>
              <a:gd name="connsiteY4" fmla="*/ 0 h 469454"/>
              <a:gd name="connsiteX5" fmla="*/ 2312374 w 3810439"/>
              <a:gd name="connsiteY5" fmla="*/ 0 h 469454"/>
              <a:gd name="connsiteX6" fmla="*/ 2834367 w 3810439"/>
              <a:gd name="connsiteY6" fmla="*/ 0 h 469454"/>
              <a:gd name="connsiteX7" fmla="*/ 3732195 w 3810439"/>
              <a:gd name="connsiteY7" fmla="*/ 0 h 469454"/>
              <a:gd name="connsiteX8" fmla="*/ 3810439 w 3810439"/>
              <a:gd name="connsiteY8" fmla="*/ 78244 h 469454"/>
              <a:gd name="connsiteX9" fmla="*/ 3810439 w 3810439"/>
              <a:gd name="connsiteY9" fmla="*/ 391210 h 469454"/>
              <a:gd name="connsiteX10" fmla="*/ 3732195 w 3810439"/>
              <a:gd name="connsiteY10" fmla="*/ 469454 h 469454"/>
              <a:gd name="connsiteX11" fmla="*/ 3210202 w 3810439"/>
              <a:gd name="connsiteY11" fmla="*/ 469454 h 469454"/>
              <a:gd name="connsiteX12" fmla="*/ 2724749 w 3810439"/>
              <a:gd name="connsiteY12" fmla="*/ 469454 h 469454"/>
              <a:gd name="connsiteX13" fmla="*/ 2312374 w 3810439"/>
              <a:gd name="connsiteY13" fmla="*/ 469454 h 469454"/>
              <a:gd name="connsiteX14" fmla="*/ 1863460 w 3810439"/>
              <a:gd name="connsiteY14" fmla="*/ 469454 h 469454"/>
              <a:gd name="connsiteX15" fmla="*/ 1414546 w 3810439"/>
              <a:gd name="connsiteY15" fmla="*/ 469454 h 469454"/>
              <a:gd name="connsiteX16" fmla="*/ 929093 w 3810439"/>
              <a:gd name="connsiteY16" fmla="*/ 469454 h 469454"/>
              <a:gd name="connsiteX17" fmla="*/ 78244 w 3810439"/>
              <a:gd name="connsiteY17" fmla="*/ 469454 h 469454"/>
              <a:gd name="connsiteX18" fmla="*/ 0 w 3810439"/>
              <a:gd name="connsiteY18" fmla="*/ 391210 h 469454"/>
              <a:gd name="connsiteX19" fmla="*/ 0 w 3810439"/>
              <a:gd name="connsiteY19" fmla="*/ 78244 h 46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10439" h="469454" extrusionOk="0">
                <a:moveTo>
                  <a:pt x="0" y="78244"/>
                </a:moveTo>
                <a:cubicBezTo>
                  <a:pt x="6343" y="40828"/>
                  <a:pt x="37974" y="3539"/>
                  <a:pt x="78244" y="0"/>
                </a:cubicBezTo>
                <a:cubicBezTo>
                  <a:pt x="294907" y="-15230"/>
                  <a:pt x="468492" y="29624"/>
                  <a:pt x="636777" y="0"/>
                </a:cubicBezTo>
                <a:cubicBezTo>
                  <a:pt x="805062" y="-29624"/>
                  <a:pt x="1038381" y="62543"/>
                  <a:pt x="1231849" y="0"/>
                </a:cubicBezTo>
                <a:cubicBezTo>
                  <a:pt x="1425317" y="-62543"/>
                  <a:pt x="1494497" y="62508"/>
                  <a:pt x="1753842" y="0"/>
                </a:cubicBezTo>
                <a:cubicBezTo>
                  <a:pt x="2013187" y="-62508"/>
                  <a:pt x="2190059" y="45311"/>
                  <a:pt x="2312374" y="0"/>
                </a:cubicBezTo>
                <a:cubicBezTo>
                  <a:pt x="2434689" y="-45311"/>
                  <a:pt x="2647911" y="20024"/>
                  <a:pt x="2834367" y="0"/>
                </a:cubicBezTo>
                <a:cubicBezTo>
                  <a:pt x="3020823" y="-20024"/>
                  <a:pt x="3428316" y="54476"/>
                  <a:pt x="3732195" y="0"/>
                </a:cubicBezTo>
                <a:cubicBezTo>
                  <a:pt x="3785831" y="-3864"/>
                  <a:pt x="3806018" y="33785"/>
                  <a:pt x="3810439" y="78244"/>
                </a:cubicBezTo>
                <a:cubicBezTo>
                  <a:pt x="3825141" y="218850"/>
                  <a:pt x="3795435" y="304453"/>
                  <a:pt x="3810439" y="391210"/>
                </a:cubicBezTo>
                <a:cubicBezTo>
                  <a:pt x="3807724" y="429235"/>
                  <a:pt x="3770791" y="470179"/>
                  <a:pt x="3732195" y="469454"/>
                </a:cubicBezTo>
                <a:cubicBezTo>
                  <a:pt x="3541349" y="487673"/>
                  <a:pt x="3416122" y="445769"/>
                  <a:pt x="3210202" y="469454"/>
                </a:cubicBezTo>
                <a:cubicBezTo>
                  <a:pt x="3004282" y="493139"/>
                  <a:pt x="2898484" y="465180"/>
                  <a:pt x="2724749" y="469454"/>
                </a:cubicBezTo>
                <a:cubicBezTo>
                  <a:pt x="2551014" y="473728"/>
                  <a:pt x="2457487" y="426628"/>
                  <a:pt x="2312374" y="469454"/>
                </a:cubicBezTo>
                <a:cubicBezTo>
                  <a:pt x="2167262" y="512280"/>
                  <a:pt x="1995211" y="433938"/>
                  <a:pt x="1863460" y="469454"/>
                </a:cubicBezTo>
                <a:cubicBezTo>
                  <a:pt x="1731709" y="504970"/>
                  <a:pt x="1564060" y="428934"/>
                  <a:pt x="1414546" y="469454"/>
                </a:cubicBezTo>
                <a:cubicBezTo>
                  <a:pt x="1265032" y="509974"/>
                  <a:pt x="1083493" y="443193"/>
                  <a:pt x="929093" y="469454"/>
                </a:cubicBezTo>
                <a:cubicBezTo>
                  <a:pt x="774693" y="495715"/>
                  <a:pt x="350999" y="465526"/>
                  <a:pt x="78244" y="469454"/>
                </a:cubicBezTo>
                <a:cubicBezTo>
                  <a:pt x="36251" y="470074"/>
                  <a:pt x="977" y="431111"/>
                  <a:pt x="0" y="391210"/>
                </a:cubicBezTo>
                <a:cubicBezTo>
                  <a:pt x="-9427" y="273512"/>
                  <a:pt x="23920" y="154193"/>
                  <a:pt x="0" y="78244"/>
                </a:cubicBezTo>
                <a:close/>
              </a:path>
            </a:pathLst>
          </a:custGeom>
          <a:noFill/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30917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5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6" grpId="0" animBg="1"/>
      <p:bldP spid="6" grpId="1" animBg="1"/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9" grpId="0" animBg="1"/>
      <p:bldP spid="25" grpId="0" animBg="1"/>
      <p:bldP spid="11" grpId="0" animBg="1"/>
      <p:bldP spid="14" grpId="0" animBg="1"/>
      <p:bldP spid="18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logótipo, amarelo&#10;&#10;Os conteúdos gerados pela IA podem estar incorretos.">
            <a:extLst>
              <a:ext uri="{FF2B5EF4-FFF2-40B4-BE49-F238E27FC236}">
                <a16:creationId xmlns:a16="http://schemas.microsoft.com/office/drawing/2014/main" id="{32FED50E-F502-AF8F-B9D2-E3660A21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043" b="-2"/>
          <a:stretch/>
        </p:blipFill>
        <p:spPr>
          <a:xfrm>
            <a:off x="917600" y="508182"/>
            <a:ext cx="10364020" cy="5599455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71EB64A0-70C4-B414-8B15-8750D9F1090A}"/>
              </a:ext>
            </a:extLst>
          </p:cNvPr>
          <p:cNvSpPr txBox="1"/>
          <p:nvPr/>
        </p:nvSpPr>
        <p:spPr>
          <a:xfrm>
            <a:off x="230319" y="143584"/>
            <a:ext cx="48560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>
                <a:latin typeface="+mj-lt"/>
              </a:rPr>
              <a:t>Serviços: </a:t>
            </a:r>
            <a:r>
              <a:rPr lang="en-GB" b="1" err="1">
                <a:latin typeface="+mj-lt"/>
              </a:rPr>
              <a:t>Utilizadores</a:t>
            </a:r>
            <a:endParaRPr lang="en-GB" b="1" err="1">
              <a:latin typeface="Aptos Displa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53AE5E7-6CCD-4B3E-10F1-07891A5532FC}"/>
              </a:ext>
            </a:extLst>
          </p:cNvPr>
          <p:cNvSpPr txBox="1"/>
          <p:nvPr/>
        </p:nvSpPr>
        <p:spPr>
          <a:xfrm>
            <a:off x="921996" y="5026440"/>
            <a:ext cx="4406030" cy="1168539"/>
          </a:xfrm>
          <a:custGeom>
            <a:avLst/>
            <a:gdLst>
              <a:gd name="connsiteX0" fmla="*/ 0 w 4406030"/>
              <a:gd name="connsiteY0" fmla="*/ 584270 h 1168539"/>
              <a:gd name="connsiteX1" fmla="*/ 584270 w 4406030"/>
              <a:gd name="connsiteY1" fmla="*/ 0 h 1168539"/>
              <a:gd name="connsiteX2" fmla="*/ 1156227 w 4406030"/>
              <a:gd name="connsiteY2" fmla="*/ 0 h 1168539"/>
              <a:gd name="connsiteX3" fmla="*/ 1695809 w 4406030"/>
              <a:gd name="connsiteY3" fmla="*/ 0 h 1168539"/>
              <a:gd name="connsiteX4" fmla="*/ 2138266 w 4406030"/>
              <a:gd name="connsiteY4" fmla="*/ 0 h 1168539"/>
              <a:gd name="connsiteX5" fmla="*/ 2580723 w 4406030"/>
              <a:gd name="connsiteY5" fmla="*/ 0 h 1168539"/>
              <a:gd name="connsiteX6" fmla="*/ 3152680 w 4406030"/>
              <a:gd name="connsiteY6" fmla="*/ 0 h 1168539"/>
              <a:gd name="connsiteX7" fmla="*/ 3821761 w 4406030"/>
              <a:gd name="connsiteY7" fmla="*/ 0 h 1168539"/>
              <a:gd name="connsiteX8" fmla="*/ 4406031 w 4406030"/>
              <a:gd name="connsiteY8" fmla="*/ 584270 h 1168539"/>
              <a:gd name="connsiteX9" fmla="*/ 4406030 w 4406030"/>
              <a:gd name="connsiteY9" fmla="*/ 584270 h 1168539"/>
              <a:gd name="connsiteX10" fmla="*/ 3821760 w 4406030"/>
              <a:gd name="connsiteY10" fmla="*/ 1168540 h 1168539"/>
              <a:gd name="connsiteX11" fmla="*/ 3282178 w 4406030"/>
              <a:gd name="connsiteY11" fmla="*/ 1168540 h 1168539"/>
              <a:gd name="connsiteX12" fmla="*/ 2677847 w 4406030"/>
              <a:gd name="connsiteY12" fmla="*/ 1168540 h 1168539"/>
              <a:gd name="connsiteX13" fmla="*/ 2138265 w 4406030"/>
              <a:gd name="connsiteY13" fmla="*/ 1168539 h 1168539"/>
              <a:gd name="connsiteX14" fmla="*/ 1533934 w 4406030"/>
              <a:gd name="connsiteY14" fmla="*/ 1168539 h 1168539"/>
              <a:gd name="connsiteX15" fmla="*/ 1059102 w 4406030"/>
              <a:gd name="connsiteY15" fmla="*/ 1168539 h 1168539"/>
              <a:gd name="connsiteX16" fmla="*/ 584270 w 4406030"/>
              <a:gd name="connsiteY16" fmla="*/ 1168539 h 1168539"/>
              <a:gd name="connsiteX17" fmla="*/ 0 w 4406030"/>
              <a:gd name="connsiteY17" fmla="*/ 584269 h 1168539"/>
              <a:gd name="connsiteX18" fmla="*/ 0 w 4406030"/>
              <a:gd name="connsiteY18" fmla="*/ 584270 h 116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6030" h="1168539" fill="none" extrusionOk="0">
                <a:moveTo>
                  <a:pt x="0" y="584270"/>
                </a:moveTo>
                <a:cubicBezTo>
                  <a:pt x="-32391" y="278989"/>
                  <a:pt x="318818" y="10401"/>
                  <a:pt x="584270" y="0"/>
                </a:cubicBezTo>
                <a:cubicBezTo>
                  <a:pt x="766621" y="-47639"/>
                  <a:pt x="915685" y="32379"/>
                  <a:pt x="1156227" y="0"/>
                </a:cubicBezTo>
                <a:cubicBezTo>
                  <a:pt x="1396769" y="-32379"/>
                  <a:pt x="1456547" y="23324"/>
                  <a:pt x="1695809" y="0"/>
                </a:cubicBezTo>
                <a:cubicBezTo>
                  <a:pt x="1935071" y="-23324"/>
                  <a:pt x="1935794" y="8721"/>
                  <a:pt x="2138266" y="0"/>
                </a:cubicBezTo>
                <a:cubicBezTo>
                  <a:pt x="2340738" y="-8721"/>
                  <a:pt x="2395557" y="2505"/>
                  <a:pt x="2580723" y="0"/>
                </a:cubicBezTo>
                <a:cubicBezTo>
                  <a:pt x="2765889" y="-2505"/>
                  <a:pt x="2874505" y="14286"/>
                  <a:pt x="3152680" y="0"/>
                </a:cubicBezTo>
                <a:cubicBezTo>
                  <a:pt x="3430855" y="-14286"/>
                  <a:pt x="3538753" y="64987"/>
                  <a:pt x="3821761" y="0"/>
                </a:cubicBezTo>
                <a:cubicBezTo>
                  <a:pt x="4144647" y="-36636"/>
                  <a:pt x="4395487" y="229448"/>
                  <a:pt x="4406031" y="584270"/>
                </a:cubicBezTo>
                <a:lnTo>
                  <a:pt x="4406030" y="584270"/>
                </a:lnTo>
                <a:cubicBezTo>
                  <a:pt x="4354560" y="942071"/>
                  <a:pt x="4112263" y="1183306"/>
                  <a:pt x="3821760" y="1168540"/>
                </a:cubicBezTo>
                <a:cubicBezTo>
                  <a:pt x="3594665" y="1207251"/>
                  <a:pt x="3427074" y="1150296"/>
                  <a:pt x="3282178" y="1168540"/>
                </a:cubicBezTo>
                <a:cubicBezTo>
                  <a:pt x="3137282" y="1186784"/>
                  <a:pt x="2846972" y="1106864"/>
                  <a:pt x="2677847" y="1168540"/>
                </a:cubicBezTo>
                <a:cubicBezTo>
                  <a:pt x="2508722" y="1230215"/>
                  <a:pt x="2344145" y="1154005"/>
                  <a:pt x="2138265" y="1168539"/>
                </a:cubicBezTo>
                <a:cubicBezTo>
                  <a:pt x="1932385" y="1183073"/>
                  <a:pt x="1656501" y="1161229"/>
                  <a:pt x="1533934" y="1168539"/>
                </a:cubicBezTo>
                <a:cubicBezTo>
                  <a:pt x="1411367" y="1175849"/>
                  <a:pt x="1263377" y="1146155"/>
                  <a:pt x="1059102" y="1168539"/>
                </a:cubicBezTo>
                <a:cubicBezTo>
                  <a:pt x="854827" y="1190923"/>
                  <a:pt x="722590" y="1144538"/>
                  <a:pt x="584270" y="1168539"/>
                </a:cubicBezTo>
                <a:cubicBezTo>
                  <a:pt x="290211" y="1144396"/>
                  <a:pt x="91506" y="904385"/>
                  <a:pt x="0" y="584269"/>
                </a:cubicBezTo>
                <a:lnTo>
                  <a:pt x="0" y="584270"/>
                </a:lnTo>
                <a:close/>
              </a:path>
              <a:path w="4406030" h="1168539" stroke="0" extrusionOk="0">
                <a:moveTo>
                  <a:pt x="0" y="584270"/>
                </a:moveTo>
                <a:cubicBezTo>
                  <a:pt x="86219" y="222496"/>
                  <a:pt x="205569" y="3924"/>
                  <a:pt x="584270" y="0"/>
                </a:cubicBezTo>
                <a:cubicBezTo>
                  <a:pt x="769201" y="-36519"/>
                  <a:pt x="927507" y="13873"/>
                  <a:pt x="1188602" y="0"/>
                </a:cubicBezTo>
                <a:cubicBezTo>
                  <a:pt x="1449697" y="-13873"/>
                  <a:pt x="1492283" y="14709"/>
                  <a:pt x="1695809" y="0"/>
                </a:cubicBezTo>
                <a:cubicBezTo>
                  <a:pt x="1899335" y="-14709"/>
                  <a:pt x="2036530" y="18266"/>
                  <a:pt x="2235390" y="0"/>
                </a:cubicBezTo>
                <a:cubicBezTo>
                  <a:pt x="2434250" y="-18266"/>
                  <a:pt x="2602912" y="25750"/>
                  <a:pt x="2839722" y="0"/>
                </a:cubicBezTo>
                <a:cubicBezTo>
                  <a:pt x="3076532" y="-25750"/>
                  <a:pt x="3529430" y="1297"/>
                  <a:pt x="3821761" y="0"/>
                </a:cubicBezTo>
                <a:cubicBezTo>
                  <a:pt x="4218159" y="-26616"/>
                  <a:pt x="4405761" y="312113"/>
                  <a:pt x="4406031" y="584270"/>
                </a:cubicBezTo>
                <a:lnTo>
                  <a:pt x="4406030" y="584270"/>
                </a:lnTo>
                <a:cubicBezTo>
                  <a:pt x="4461478" y="934993"/>
                  <a:pt x="4200610" y="1175949"/>
                  <a:pt x="3821760" y="1168540"/>
                </a:cubicBezTo>
                <a:cubicBezTo>
                  <a:pt x="3567687" y="1213627"/>
                  <a:pt x="3366852" y="1119387"/>
                  <a:pt x="3249803" y="1168540"/>
                </a:cubicBezTo>
                <a:cubicBezTo>
                  <a:pt x="3132754" y="1217693"/>
                  <a:pt x="3006137" y="1134741"/>
                  <a:pt x="2774972" y="1168540"/>
                </a:cubicBezTo>
                <a:cubicBezTo>
                  <a:pt x="2543807" y="1202339"/>
                  <a:pt x="2373075" y="1150248"/>
                  <a:pt x="2267765" y="1168540"/>
                </a:cubicBezTo>
                <a:cubicBezTo>
                  <a:pt x="2162455" y="1186832"/>
                  <a:pt x="1913388" y="1111767"/>
                  <a:pt x="1663433" y="1168539"/>
                </a:cubicBezTo>
                <a:cubicBezTo>
                  <a:pt x="1413478" y="1225312"/>
                  <a:pt x="1354720" y="1164056"/>
                  <a:pt x="1188601" y="1168539"/>
                </a:cubicBezTo>
                <a:cubicBezTo>
                  <a:pt x="1022482" y="1173022"/>
                  <a:pt x="712663" y="1109379"/>
                  <a:pt x="584270" y="1168539"/>
                </a:cubicBezTo>
                <a:cubicBezTo>
                  <a:pt x="343095" y="1219133"/>
                  <a:pt x="-15188" y="983542"/>
                  <a:pt x="0" y="584269"/>
                </a:cubicBezTo>
                <a:lnTo>
                  <a:pt x="0" y="584270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Teste de </a:t>
            </a:r>
            <a:r>
              <a:rPr lang="en-US" sz="2400" b="1" err="1">
                <a:solidFill>
                  <a:schemeClr val="bg1"/>
                </a:solidFill>
              </a:rPr>
              <a:t>validade</a:t>
            </a:r>
            <a:r>
              <a:rPr lang="en-US" sz="2400" b="1">
                <a:solidFill>
                  <a:schemeClr val="bg1"/>
                </a:solidFill>
              </a:rPr>
              <a:t> de </a:t>
            </a:r>
            <a:r>
              <a:rPr lang="en-US" sz="2400" b="1" err="1">
                <a:solidFill>
                  <a:schemeClr val="bg1"/>
                </a:solidFill>
              </a:rPr>
              <a:t>senha</a:t>
            </a:r>
            <a:endParaRPr lang="en-US" sz="2400" b="1">
              <a:solidFill>
                <a:schemeClr val="bg1"/>
              </a:solidFill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</a:rPr>
              <a:t>Início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sessão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911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Tipo de letra, design&#10;&#10;Os conteúdos gerados pela IA podem estar incorretos.">
            <a:extLst>
              <a:ext uri="{FF2B5EF4-FFF2-40B4-BE49-F238E27FC236}">
                <a16:creationId xmlns:a16="http://schemas.microsoft.com/office/drawing/2014/main" id="{00772918-85C7-84CF-9F17-004D9F9C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" r="9621" b="-2"/>
          <a:stretch/>
        </p:blipFill>
        <p:spPr>
          <a:xfrm>
            <a:off x="604450" y="533154"/>
            <a:ext cx="10977851" cy="5789025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9446B5E1-2B89-F8B4-844C-A5A9B9C4ABD6}"/>
              </a:ext>
            </a:extLst>
          </p:cNvPr>
          <p:cNvSpPr txBox="1"/>
          <p:nvPr/>
        </p:nvSpPr>
        <p:spPr>
          <a:xfrm>
            <a:off x="230319" y="143584"/>
            <a:ext cx="48560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>
                <a:latin typeface="+mj-lt"/>
              </a:rPr>
              <a:t>Serviços: </a:t>
            </a:r>
            <a:r>
              <a:rPr lang="en-GB" b="1" err="1">
                <a:latin typeface="+mj-lt"/>
              </a:rPr>
              <a:t>Utilizadores</a:t>
            </a:r>
            <a:endParaRPr lang="en-GB" b="1" err="1">
              <a:latin typeface="Aptos Displa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E216E22-8ADE-1040-2DCF-31C62DEBC9AE}"/>
              </a:ext>
            </a:extLst>
          </p:cNvPr>
          <p:cNvSpPr txBox="1"/>
          <p:nvPr/>
        </p:nvSpPr>
        <p:spPr>
          <a:xfrm>
            <a:off x="765421" y="5287400"/>
            <a:ext cx="2829839" cy="605909"/>
          </a:xfrm>
          <a:custGeom>
            <a:avLst/>
            <a:gdLst>
              <a:gd name="connsiteX0" fmla="*/ 0 w 2829839"/>
              <a:gd name="connsiteY0" fmla="*/ 302955 h 605909"/>
              <a:gd name="connsiteX1" fmla="*/ 302955 w 2829839"/>
              <a:gd name="connsiteY1" fmla="*/ 0 h 605909"/>
              <a:gd name="connsiteX2" fmla="*/ 792220 w 2829839"/>
              <a:gd name="connsiteY2" fmla="*/ 0 h 605909"/>
              <a:gd name="connsiteX3" fmla="*/ 1348202 w 2829839"/>
              <a:gd name="connsiteY3" fmla="*/ 0 h 605909"/>
              <a:gd name="connsiteX4" fmla="*/ 1926424 w 2829839"/>
              <a:gd name="connsiteY4" fmla="*/ 0 h 605909"/>
              <a:gd name="connsiteX5" fmla="*/ 2526885 w 2829839"/>
              <a:gd name="connsiteY5" fmla="*/ 0 h 605909"/>
              <a:gd name="connsiteX6" fmla="*/ 2829840 w 2829839"/>
              <a:gd name="connsiteY6" fmla="*/ 302955 h 605909"/>
              <a:gd name="connsiteX7" fmla="*/ 2829839 w 2829839"/>
              <a:gd name="connsiteY7" fmla="*/ 302955 h 605909"/>
              <a:gd name="connsiteX8" fmla="*/ 2526884 w 2829839"/>
              <a:gd name="connsiteY8" fmla="*/ 605910 h 605909"/>
              <a:gd name="connsiteX9" fmla="*/ 1993141 w 2829839"/>
              <a:gd name="connsiteY9" fmla="*/ 605910 h 605909"/>
              <a:gd name="connsiteX10" fmla="*/ 1503877 w 2829839"/>
              <a:gd name="connsiteY10" fmla="*/ 605910 h 605909"/>
              <a:gd name="connsiteX11" fmla="*/ 903416 w 2829839"/>
              <a:gd name="connsiteY11" fmla="*/ 605909 h 605909"/>
              <a:gd name="connsiteX12" fmla="*/ 302955 w 2829839"/>
              <a:gd name="connsiteY12" fmla="*/ 605909 h 605909"/>
              <a:gd name="connsiteX13" fmla="*/ 0 w 2829839"/>
              <a:gd name="connsiteY13" fmla="*/ 302954 h 605909"/>
              <a:gd name="connsiteX14" fmla="*/ 0 w 2829839"/>
              <a:gd name="connsiteY14" fmla="*/ 302955 h 60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29839" h="605909" fill="none" extrusionOk="0">
                <a:moveTo>
                  <a:pt x="0" y="302955"/>
                </a:moveTo>
                <a:cubicBezTo>
                  <a:pt x="-13985" y="120209"/>
                  <a:pt x="118115" y="23705"/>
                  <a:pt x="302955" y="0"/>
                </a:cubicBezTo>
                <a:cubicBezTo>
                  <a:pt x="487057" y="-29720"/>
                  <a:pt x="606386" y="21967"/>
                  <a:pt x="792220" y="0"/>
                </a:cubicBezTo>
                <a:cubicBezTo>
                  <a:pt x="978054" y="-21967"/>
                  <a:pt x="1158629" y="23111"/>
                  <a:pt x="1348202" y="0"/>
                </a:cubicBezTo>
                <a:cubicBezTo>
                  <a:pt x="1537775" y="-23111"/>
                  <a:pt x="1728001" y="21727"/>
                  <a:pt x="1926424" y="0"/>
                </a:cubicBezTo>
                <a:cubicBezTo>
                  <a:pt x="2124847" y="-21727"/>
                  <a:pt x="2269350" y="68344"/>
                  <a:pt x="2526885" y="0"/>
                </a:cubicBezTo>
                <a:cubicBezTo>
                  <a:pt x="2666760" y="15334"/>
                  <a:pt x="2855849" y="126255"/>
                  <a:pt x="2829840" y="302955"/>
                </a:cubicBezTo>
                <a:lnTo>
                  <a:pt x="2829839" y="302955"/>
                </a:lnTo>
                <a:cubicBezTo>
                  <a:pt x="2832648" y="496300"/>
                  <a:pt x="2682836" y="558454"/>
                  <a:pt x="2526884" y="605910"/>
                </a:cubicBezTo>
                <a:cubicBezTo>
                  <a:pt x="2350837" y="664211"/>
                  <a:pt x="2214375" y="573832"/>
                  <a:pt x="1993141" y="605910"/>
                </a:cubicBezTo>
                <a:cubicBezTo>
                  <a:pt x="1771907" y="637988"/>
                  <a:pt x="1686864" y="605684"/>
                  <a:pt x="1503877" y="605910"/>
                </a:cubicBezTo>
                <a:cubicBezTo>
                  <a:pt x="1320890" y="606136"/>
                  <a:pt x="1156484" y="596014"/>
                  <a:pt x="903416" y="605909"/>
                </a:cubicBezTo>
                <a:cubicBezTo>
                  <a:pt x="650348" y="615805"/>
                  <a:pt x="477329" y="546441"/>
                  <a:pt x="302955" y="605909"/>
                </a:cubicBezTo>
                <a:cubicBezTo>
                  <a:pt x="147939" y="603873"/>
                  <a:pt x="22180" y="451143"/>
                  <a:pt x="0" y="302954"/>
                </a:cubicBezTo>
                <a:lnTo>
                  <a:pt x="0" y="302955"/>
                </a:lnTo>
                <a:close/>
              </a:path>
              <a:path w="2829839" h="605909" stroke="0" extrusionOk="0">
                <a:moveTo>
                  <a:pt x="0" y="302955"/>
                </a:moveTo>
                <a:cubicBezTo>
                  <a:pt x="5844" y="132988"/>
                  <a:pt x="101006" y="2426"/>
                  <a:pt x="302955" y="0"/>
                </a:cubicBezTo>
                <a:cubicBezTo>
                  <a:pt x="541200" y="-37260"/>
                  <a:pt x="739993" y="14111"/>
                  <a:pt x="903416" y="0"/>
                </a:cubicBezTo>
                <a:cubicBezTo>
                  <a:pt x="1066839" y="-14111"/>
                  <a:pt x="1214466" y="13525"/>
                  <a:pt x="1437159" y="0"/>
                </a:cubicBezTo>
                <a:cubicBezTo>
                  <a:pt x="1659852" y="-13525"/>
                  <a:pt x="1782598" y="46319"/>
                  <a:pt x="1993142" y="0"/>
                </a:cubicBezTo>
                <a:cubicBezTo>
                  <a:pt x="2203686" y="-46319"/>
                  <a:pt x="2264229" y="54423"/>
                  <a:pt x="2526885" y="0"/>
                </a:cubicBezTo>
                <a:cubicBezTo>
                  <a:pt x="2739726" y="864"/>
                  <a:pt x="2810167" y="161917"/>
                  <a:pt x="2829840" y="302955"/>
                </a:cubicBezTo>
                <a:lnTo>
                  <a:pt x="2829839" y="302955"/>
                </a:lnTo>
                <a:cubicBezTo>
                  <a:pt x="2840856" y="492293"/>
                  <a:pt x="2738595" y="590272"/>
                  <a:pt x="2526884" y="605910"/>
                </a:cubicBezTo>
                <a:cubicBezTo>
                  <a:pt x="2310092" y="645613"/>
                  <a:pt x="2186278" y="573639"/>
                  <a:pt x="1948662" y="605910"/>
                </a:cubicBezTo>
                <a:cubicBezTo>
                  <a:pt x="1711046" y="638181"/>
                  <a:pt x="1659118" y="576524"/>
                  <a:pt x="1437159" y="605910"/>
                </a:cubicBezTo>
                <a:cubicBezTo>
                  <a:pt x="1215200" y="635295"/>
                  <a:pt x="1172510" y="552116"/>
                  <a:pt x="925655" y="605909"/>
                </a:cubicBezTo>
                <a:cubicBezTo>
                  <a:pt x="678800" y="659703"/>
                  <a:pt x="604598" y="561692"/>
                  <a:pt x="302955" y="605909"/>
                </a:cubicBezTo>
                <a:cubicBezTo>
                  <a:pt x="134097" y="647502"/>
                  <a:pt x="-13990" y="511304"/>
                  <a:pt x="0" y="302954"/>
                </a:cubicBezTo>
                <a:lnTo>
                  <a:pt x="0" y="302955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b="1" err="1">
                <a:solidFill>
                  <a:schemeClr val="bg1"/>
                </a:solidFill>
              </a:rPr>
              <a:t>Término</a:t>
            </a:r>
            <a:r>
              <a:rPr lang="en-US" sz="2200" b="1">
                <a:solidFill>
                  <a:schemeClr val="bg1"/>
                </a:solidFill>
              </a:rPr>
              <a:t> de </a:t>
            </a:r>
            <a:r>
              <a:rPr lang="en-US" sz="2200" b="1" err="1">
                <a:solidFill>
                  <a:schemeClr val="bg1"/>
                </a:solidFill>
              </a:rPr>
              <a:t>sessão</a:t>
            </a:r>
            <a:endParaRPr lang="pt-PT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63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E0B1896-EB2A-2721-A862-D50A649C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52" y="858145"/>
            <a:ext cx="11923212" cy="5670732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8A2EB51-A609-8CC6-1FB5-01037D5A2D8F}"/>
              </a:ext>
            </a:extLst>
          </p:cNvPr>
          <p:cNvSpPr txBox="1"/>
          <p:nvPr/>
        </p:nvSpPr>
        <p:spPr>
          <a:xfrm>
            <a:off x="230319" y="143584"/>
            <a:ext cx="48560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>
                <a:latin typeface="+mj-lt"/>
              </a:rPr>
              <a:t>Serviços: </a:t>
            </a:r>
            <a:r>
              <a:rPr lang="en-GB" b="1" err="1">
                <a:latin typeface="+mj-lt"/>
              </a:rPr>
              <a:t>Encomendas</a:t>
            </a:r>
            <a:endParaRPr lang="en-GB" b="1" err="1">
              <a:latin typeface="Aptos Display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E301400-B444-6E92-835C-E247F0C85BAA}"/>
              </a:ext>
            </a:extLst>
          </p:cNvPr>
          <p:cNvSpPr txBox="1"/>
          <p:nvPr/>
        </p:nvSpPr>
        <p:spPr>
          <a:xfrm>
            <a:off x="9535111" y="3003646"/>
            <a:ext cx="2537565" cy="735747"/>
          </a:xfrm>
          <a:custGeom>
            <a:avLst/>
            <a:gdLst>
              <a:gd name="connsiteX0" fmla="*/ 0 w 2537565"/>
              <a:gd name="connsiteY0" fmla="*/ 367874 h 735747"/>
              <a:gd name="connsiteX1" fmla="*/ 367874 w 2537565"/>
              <a:gd name="connsiteY1" fmla="*/ 0 h 735747"/>
              <a:gd name="connsiteX2" fmla="*/ 764274 w 2537565"/>
              <a:gd name="connsiteY2" fmla="*/ 0 h 735747"/>
              <a:gd name="connsiteX3" fmla="*/ 1214728 w 2537565"/>
              <a:gd name="connsiteY3" fmla="*/ 0 h 735747"/>
              <a:gd name="connsiteX4" fmla="*/ 1683201 w 2537565"/>
              <a:gd name="connsiteY4" fmla="*/ 0 h 735747"/>
              <a:gd name="connsiteX5" fmla="*/ 2169692 w 2537565"/>
              <a:gd name="connsiteY5" fmla="*/ 0 h 735747"/>
              <a:gd name="connsiteX6" fmla="*/ 2537566 w 2537565"/>
              <a:gd name="connsiteY6" fmla="*/ 367874 h 735747"/>
              <a:gd name="connsiteX7" fmla="*/ 2537565 w 2537565"/>
              <a:gd name="connsiteY7" fmla="*/ 367874 h 735747"/>
              <a:gd name="connsiteX8" fmla="*/ 2169691 w 2537565"/>
              <a:gd name="connsiteY8" fmla="*/ 735748 h 735747"/>
              <a:gd name="connsiteX9" fmla="*/ 1737255 w 2537565"/>
              <a:gd name="connsiteY9" fmla="*/ 735748 h 735747"/>
              <a:gd name="connsiteX10" fmla="*/ 1340855 w 2537565"/>
              <a:gd name="connsiteY10" fmla="*/ 735748 h 735747"/>
              <a:gd name="connsiteX11" fmla="*/ 854365 w 2537565"/>
              <a:gd name="connsiteY11" fmla="*/ 735747 h 735747"/>
              <a:gd name="connsiteX12" fmla="*/ 367874 w 2537565"/>
              <a:gd name="connsiteY12" fmla="*/ 735747 h 735747"/>
              <a:gd name="connsiteX13" fmla="*/ 0 w 2537565"/>
              <a:gd name="connsiteY13" fmla="*/ 367873 h 735747"/>
              <a:gd name="connsiteX14" fmla="*/ 0 w 2537565"/>
              <a:gd name="connsiteY14" fmla="*/ 367874 h 73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37565" h="735747" fill="none" extrusionOk="0">
                <a:moveTo>
                  <a:pt x="0" y="367874"/>
                </a:moveTo>
                <a:cubicBezTo>
                  <a:pt x="-24106" y="138109"/>
                  <a:pt x="147066" y="23859"/>
                  <a:pt x="367874" y="0"/>
                </a:cubicBezTo>
                <a:cubicBezTo>
                  <a:pt x="478048" y="-31834"/>
                  <a:pt x="588648" y="46099"/>
                  <a:pt x="764274" y="0"/>
                </a:cubicBezTo>
                <a:cubicBezTo>
                  <a:pt x="939900" y="-46099"/>
                  <a:pt x="1097502" y="15453"/>
                  <a:pt x="1214728" y="0"/>
                </a:cubicBezTo>
                <a:cubicBezTo>
                  <a:pt x="1331954" y="-15453"/>
                  <a:pt x="1466618" y="14923"/>
                  <a:pt x="1683201" y="0"/>
                </a:cubicBezTo>
                <a:cubicBezTo>
                  <a:pt x="1899784" y="-14923"/>
                  <a:pt x="2017905" y="48235"/>
                  <a:pt x="2169692" y="0"/>
                </a:cubicBezTo>
                <a:cubicBezTo>
                  <a:pt x="2345111" y="15508"/>
                  <a:pt x="2554337" y="158653"/>
                  <a:pt x="2537566" y="367874"/>
                </a:cubicBezTo>
                <a:lnTo>
                  <a:pt x="2537565" y="367874"/>
                </a:lnTo>
                <a:cubicBezTo>
                  <a:pt x="2538329" y="578121"/>
                  <a:pt x="2365284" y="704106"/>
                  <a:pt x="2169691" y="735748"/>
                </a:cubicBezTo>
                <a:cubicBezTo>
                  <a:pt x="2065944" y="761889"/>
                  <a:pt x="1891796" y="709206"/>
                  <a:pt x="1737255" y="735748"/>
                </a:cubicBezTo>
                <a:cubicBezTo>
                  <a:pt x="1582714" y="762290"/>
                  <a:pt x="1436152" y="733533"/>
                  <a:pt x="1340855" y="735748"/>
                </a:cubicBezTo>
                <a:cubicBezTo>
                  <a:pt x="1245558" y="737963"/>
                  <a:pt x="1086571" y="715811"/>
                  <a:pt x="854365" y="735747"/>
                </a:cubicBezTo>
                <a:cubicBezTo>
                  <a:pt x="622159" y="755683"/>
                  <a:pt x="555556" y="711903"/>
                  <a:pt x="367874" y="735747"/>
                </a:cubicBezTo>
                <a:cubicBezTo>
                  <a:pt x="189879" y="731581"/>
                  <a:pt x="43832" y="533242"/>
                  <a:pt x="0" y="367873"/>
                </a:cubicBezTo>
                <a:lnTo>
                  <a:pt x="0" y="367874"/>
                </a:lnTo>
                <a:close/>
              </a:path>
              <a:path w="2537565" h="735747" stroke="0" extrusionOk="0">
                <a:moveTo>
                  <a:pt x="0" y="367874"/>
                </a:moveTo>
                <a:cubicBezTo>
                  <a:pt x="52878" y="140729"/>
                  <a:pt x="141020" y="1659"/>
                  <a:pt x="367874" y="0"/>
                </a:cubicBezTo>
                <a:cubicBezTo>
                  <a:pt x="553310" y="-37353"/>
                  <a:pt x="654852" y="9782"/>
                  <a:pt x="854365" y="0"/>
                </a:cubicBezTo>
                <a:cubicBezTo>
                  <a:pt x="1053878" y="-9782"/>
                  <a:pt x="1098078" y="4411"/>
                  <a:pt x="1286801" y="0"/>
                </a:cubicBezTo>
                <a:cubicBezTo>
                  <a:pt x="1475524" y="-4411"/>
                  <a:pt x="1589932" y="35050"/>
                  <a:pt x="1737256" y="0"/>
                </a:cubicBezTo>
                <a:cubicBezTo>
                  <a:pt x="1884581" y="-35050"/>
                  <a:pt x="2070046" y="34210"/>
                  <a:pt x="2169692" y="0"/>
                </a:cubicBezTo>
                <a:cubicBezTo>
                  <a:pt x="2378507" y="107"/>
                  <a:pt x="2517646" y="191311"/>
                  <a:pt x="2537566" y="367874"/>
                </a:cubicBezTo>
                <a:lnTo>
                  <a:pt x="2537565" y="367874"/>
                </a:lnTo>
                <a:cubicBezTo>
                  <a:pt x="2559447" y="614784"/>
                  <a:pt x="2404418" y="724632"/>
                  <a:pt x="2169691" y="735748"/>
                </a:cubicBezTo>
                <a:cubicBezTo>
                  <a:pt x="2064466" y="753708"/>
                  <a:pt x="1898333" y="732288"/>
                  <a:pt x="1701219" y="735748"/>
                </a:cubicBezTo>
                <a:cubicBezTo>
                  <a:pt x="1504105" y="739208"/>
                  <a:pt x="1479906" y="712664"/>
                  <a:pt x="1286801" y="735748"/>
                </a:cubicBezTo>
                <a:cubicBezTo>
                  <a:pt x="1093696" y="758832"/>
                  <a:pt x="1012342" y="721547"/>
                  <a:pt x="872383" y="735747"/>
                </a:cubicBezTo>
                <a:cubicBezTo>
                  <a:pt x="732424" y="749947"/>
                  <a:pt x="570069" y="678908"/>
                  <a:pt x="367874" y="735747"/>
                </a:cubicBezTo>
                <a:cubicBezTo>
                  <a:pt x="163152" y="777618"/>
                  <a:pt x="-19238" y="627469"/>
                  <a:pt x="0" y="367873"/>
                </a:cubicBezTo>
                <a:lnTo>
                  <a:pt x="0" y="367874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400" b="1">
                <a:solidFill>
                  <a:schemeClr val="bg1"/>
                </a:solidFill>
              </a:rPr>
              <a:t>Reposição automática / </a:t>
            </a:r>
          </a:p>
          <a:p>
            <a:r>
              <a:rPr lang="pt-PT" sz="1400" b="1">
                <a:solidFill>
                  <a:schemeClr val="bg1"/>
                </a:solidFill>
              </a:rPr>
              <a:t>Recusar encomenda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10CFA19E-D426-F9F6-36B6-34DF10581BC8}"/>
              </a:ext>
            </a:extLst>
          </p:cNvPr>
          <p:cNvSpPr txBox="1"/>
          <p:nvPr/>
        </p:nvSpPr>
        <p:spPr>
          <a:xfrm rot="-5400000">
            <a:off x="8923778" y="1856201"/>
            <a:ext cx="326075" cy="826058"/>
          </a:xfrm>
          <a:custGeom>
            <a:avLst/>
            <a:gdLst>
              <a:gd name="connsiteX0" fmla="*/ 0 w 326075"/>
              <a:gd name="connsiteY0" fmla="*/ 616662 h 826058"/>
              <a:gd name="connsiteX1" fmla="*/ 92325 w 326075"/>
              <a:gd name="connsiteY1" fmla="*/ 616662 h 826058"/>
              <a:gd name="connsiteX2" fmla="*/ 92325 w 326075"/>
              <a:gd name="connsiteY2" fmla="*/ 0 h 826058"/>
              <a:gd name="connsiteX3" fmla="*/ 233750 w 326075"/>
              <a:gd name="connsiteY3" fmla="*/ 0 h 826058"/>
              <a:gd name="connsiteX4" fmla="*/ 233750 w 326075"/>
              <a:gd name="connsiteY4" fmla="*/ 616662 h 826058"/>
              <a:gd name="connsiteX5" fmla="*/ 326075 w 326075"/>
              <a:gd name="connsiteY5" fmla="*/ 616662 h 826058"/>
              <a:gd name="connsiteX6" fmla="*/ 163038 w 326075"/>
              <a:gd name="connsiteY6" fmla="*/ 826058 h 826058"/>
              <a:gd name="connsiteX7" fmla="*/ 0 w 326075"/>
              <a:gd name="connsiteY7" fmla="*/ 616662 h 82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075" h="826058" fill="none" extrusionOk="0">
                <a:moveTo>
                  <a:pt x="0" y="616662"/>
                </a:moveTo>
                <a:cubicBezTo>
                  <a:pt x="24389" y="612736"/>
                  <a:pt x="54396" y="612719"/>
                  <a:pt x="92325" y="616662"/>
                </a:cubicBezTo>
                <a:cubicBezTo>
                  <a:pt x="63349" y="431276"/>
                  <a:pt x="103695" y="200254"/>
                  <a:pt x="92325" y="0"/>
                </a:cubicBezTo>
                <a:cubicBezTo>
                  <a:pt x="130604" y="6394"/>
                  <a:pt x="199583" y="-5517"/>
                  <a:pt x="233750" y="0"/>
                </a:cubicBezTo>
                <a:cubicBezTo>
                  <a:pt x="222892" y="204825"/>
                  <a:pt x="228116" y="382020"/>
                  <a:pt x="233750" y="616662"/>
                </a:cubicBezTo>
                <a:cubicBezTo>
                  <a:pt x="263593" y="618050"/>
                  <a:pt x="285314" y="619919"/>
                  <a:pt x="326075" y="616662"/>
                </a:cubicBezTo>
                <a:cubicBezTo>
                  <a:pt x="277134" y="678901"/>
                  <a:pt x="212145" y="774176"/>
                  <a:pt x="163038" y="826058"/>
                </a:cubicBezTo>
                <a:cubicBezTo>
                  <a:pt x="111106" y="765991"/>
                  <a:pt x="82081" y="711702"/>
                  <a:pt x="0" y="616662"/>
                </a:cubicBezTo>
                <a:close/>
              </a:path>
              <a:path w="326075" h="826058" stroke="0" extrusionOk="0">
                <a:moveTo>
                  <a:pt x="0" y="616662"/>
                </a:moveTo>
                <a:cubicBezTo>
                  <a:pt x="26618" y="619980"/>
                  <a:pt x="60750" y="617773"/>
                  <a:pt x="92325" y="616662"/>
                </a:cubicBezTo>
                <a:cubicBezTo>
                  <a:pt x="80322" y="412855"/>
                  <a:pt x="74182" y="144736"/>
                  <a:pt x="92325" y="0"/>
                </a:cubicBezTo>
                <a:cubicBezTo>
                  <a:pt x="126302" y="5023"/>
                  <a:pt x="193882" y="3360"/>
                  <a:pt x="233750" y="0"/>
                </a:cubicBezTo>
                <a:cubicBezTo>
                  <a:pt x="232274" y="163666"/>
                  <a:pt x="257004" y="416241"/>
                  <a:pt x="233750" y="616662"/>
                </a:cubicBezTo>
                <a:cubicBezTo>
                  <a:pt x="272632" y="619571"/>
                  <a:pt x="284869" y="613696"/>
                  <a:pt x="326075" y="616662"/>
                </a:cubicBezTo>
                <a:cubicBezTo>
                  <a:pt x="274594" y="670284"/>
                  <a:pt x="203969" y="754944"/>
                  <a:pt x="163038" y="826058"/>
                </a:cubicBezTo>
                <a:cubicBezTo>
                  <a:pt x="118045" y="757740"/>
                  <a:pt x="86127" y="706676"/>
                  <a:pt x="0" y="616662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A9CD449-DF7B-9DB2-B1C3-1B44300B1545}"/>
              </a:ext>
            </a:extLst>
          </p:cNvPr>
          <p:cNvSpPr txBox="1"/>
          <p:nvPr/>
        </p:nvSpPr>
        <p:spPr>
          <a:xfrm>
            <a:off x="1777941" y="5600550"/>
            <a:ext cx="3310000" cy="822305"/>
          </a:xfrm>
          <a:custGeom>
            <a:avLst/>
            <a:gdLst>
              <a:gd name="connsiteX0" fmla="*/ 0 w 3310000"/>
              <a:gd name="connsiteY0" fmla="*/ 411153 h 822305"/>
              <a:gd name="connsiteX1" fmla="*/ 411153 w 3310000"/>
              <a:gd name="connsiteY1" fmla="*/ 0 h 822305"/>
              <a:gd name="connsiteX2" fmla="*/ 834061 w 3310000"/>
              <a:gd name="connsiteY2" fmla="*/ 0 h 822305"/>
              <a:gd name="connsiteX3" fmla="*/ 1356477 w 3310000"/>
              <a:gd name="connsiteY3" fmla="*/ 0 h 822305"/>
              <a:gd name="connsiteX4" fmla="*/ 1804262 w 3310000"/>
              <a:gd name="connsiteY4" fmla="*/ 0 h 822305"/>
              <a:gd name="connsiteX5" fmla="*/ 2301801 w 3310000"/>
              <a:gd name="connsiteY5" fmla="*/ 0 h 822305"/>
              <a:gd name="connsiteX6" fmla="*/ 2898848 w 3310000"/>
              <a:gd name="connsiteY6" fmla="*/ 0 h 822305"/>
              <a:gd name="connsiteX7" fmla="*/ 3310001 w 3310000"/>
              <a:gd name="connsiteY7" fmla="*/ 411153 h 822305"/>
              <a:gd name="connsiteX8" fmla="*/ 3310000 w 3310000"/>
              <a:gd name="connsiteY8" fmla="*/ 411153 h 822305"/>
              <a:gd name="connsiteX9" fmla="*/ 2898847 w 3310000"/>
              <a:gd name="connsiteY9" fmla="*/ 822306 h 822305"/>
              <a:gd name="connsiteX10" fmla="*/ 2475939 w 3310000"/>
              <a:gd name="connsiteY10" fmla="*/ 822306 h 822305"/>
              <a:gd name="connsiteX11" fmla="*/ 2053031 w 3310000"/>
              <a:gd name="connsiteY11" fmla="*/ 822306 h 822305"/>
              <a:gd name="connsiteX12" fmla="*/ 1630123 w 3310000"/>
              <a:gd name="connsiteY12" fmla="*/ 822305 h 822305"/>
              <a:gd name="connsiteX13" fmla="*/ 1107707 w 3310000"/>
              <a:gd name="connsiteY13" fmla="*/ 822305 h 822305"/>
              <a:gd name="connsiteX14" fmla="*/ 411153 w 3310000"/>
              <a:gd name="connsiteY14" fmla="*/ 822305 h 822305"/>
              <a:gd name="connsiteX15" fmla="*/ 0 w 3310000"/>
              <a:gd name="connsiteY15" fmla="*/ 411152 h 822305"/>
              <a:gd name="connsiteX16" fmla="*/ 0 w 3310000"/>
              <a:gd name="connsiteY16" fmla="*/ 411153 h 82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10000" h="822305" fill="none" extrusionOk="0">
                <a:moveTo>
                  <a:pt x="0" y="411153"/>
                </a:moveTo>
                <a:cubicBezTo>
                  <a:pt x="13977" y="234209"/>
                  <a:pt x="220697" y="22730"/>
                  <a:pt x="411153" y="0"/>
                </a:cubicBezTo>
                <a:cubicBezTo>
                  <a:pt x="565361" y="-29707"/>
                  <a:pt x="726243" y="43913"/>
                  <a:pt x="834061" y="0"/>
                </a:cubicBezTo>
                <a:cubicBezTo>
                  <a:pt x="941879" y="-43913"/>
                  <a:pt x="1198525" y="31651"/>
                  <a:pt x="1356477" y="0"/>
                </a:cubicBezTo>
                <a:cubicBezTo>
                  <a:pt x="1514429" y="-31651"/>
                  <a:pt x="1624608" y="2368"/>
                  <a:pt x="1804262" y="0"/>
                </a:cubicBezTo>
                <a:cubicBezTo>
                  <a:pt x="1983916" y="-2368"/>
                  <a:pt x="2142758" y="31031"/>
                  <a:pt x="2301801" y="0"/>
                </a:cubicBezTo>
                <a:cubicBezTo>
                  <a:pt x="2460844" y="-31031"/>
                  <a:pt x="2693621" y="71473"/>
                  <a:pt x="2898848" y="0"/>
                </a:cubicBezTo>
                <a:cubicBezTo>
                  <a:pt x="3122350" y="-14915"/>
                  <a:pt x="3287672" y="221330"/>
                  <a:pt x="3310001" y="411153"/>
                </a:cubicBezTo>
                <a:lnTo>
                  <a:pt x="3310000" y="411153"/>
                </a:lnTo>
                <a:cubicBezTo>
                  <a:pt x="3273954" y="674333"/>
                  <a:pt x="3152919" y="797453"/>
                  <a:pt x="2898847" y="822306"/>
                </a:cubicBezTo>
                <a:cubicBezTo>
                  <a:pt x="2736344" y="839125"/>
                  <a:pt x="2635423" y="813722"/>
                  <a:pt x="2475939" y="822306"/>
                </a:cubicBezTo>
                <a:cubicBezTo>
                  <a:pt x="2316455" y="830890"/>
                  <a:pt x="2142176" y="774924"/>
                  <a:pt x="2053031" y="822306"/>
                </a:cubicBezTo>
                <a:cubicBezTo>
                  <a:pt x="1963886" y="869688"/>
                  <a:pt x="1817682" y="813982"/>
                  <a:pt x="1630123" y="822305"/>
                </a:cubicBezTo>
                <a:cubicBezTo>
                  <a:pt x="1442564" y="830629"/>
                  <a:pt x="1329548" y="788122"/>
                  <a:pt x="1107707" y="822305"/>
                </a:cubicBezTo>
                <a:cubicBezTo>
                  <a:pt x="885866" y="856488"/>
                  <a:pt x="556276" y="786777"/>
                  <a:pt x="411153" y="822305"/>
                </a:cubicBezTo>
                <a:cubicBezTo>
                  <a:pt x="174752" y="800617"/>
                  <a:pt x="-18018" y="653025"/>
                  <a:pt x="0" y="411152"/>
                </a:cubicBezTo>
                <a:lnTo>
                  <a:pt x="0" y="411153"/>
                </a:lnTo>
                <a:close/>
              </a:path>
              <a:path w="3310000" h="822305" stroke="0" extrusionOk="0">
                <a:moveTo>
                  <a:pt x="0" y="411153"/>
                </a:moveTo>
                <a:cubicBezTo>
                  <a:pt x="35789" y="167853"/>
                  <a:pt x="147142" y="2587"/>
                  <a:pt x="411153" y="0"/>
                </a:cubicBezTo>
                <a:cubicBezTo>
                  <a:pt x="560208" y="-15245"/>
                  <a:pt x="791822" y="59397"/>
                  <a:pt x="958446" y="0"/>
                </a:cubicBezTo>
                <a:cubicBezTo>
                  <a:pt x="1125070" y="-59397"/>
                  <a:pt x="1319808" y="2999"/>
                  <a:pt x="1431108" y="0"/>
                </a:cubicBezTo>
                <a:cubicBezTo>
                  <a:pt x="1542408" y="-2999"/>
                  <a:pt x="1760922" y="6754"/>
                  <a:pt x="1928647" y="0"/>
                </a:cubicBezTo>
                <a:cubicBezTo>
                  <a:pt x="2096372" y="-6754"/>
                  <a:pt x="2581853" y="55982"/>
                  <a:pt x="2898848" y="0"/>
                </a:cubicBezTo>
                <a:cubicBezTo>
                  <a:pt x="3137804" y="226"/>
                  <a:pt x="3299078" y="198670"/>
                  <a:pt x="3310001" y="411153"/>
                </a:cubicBezTo>
                <a:lnTo>
                  <a:pt x="3310000" y="411153"/>
                </a:lnTo>
                <a:cubicBezTo>
                  <a:pt x="3327602" y="673410"/>
                  <a:pt x="3179217" y="803532"/>
                  <a:pt x="2898847" y="822306"/>
                </a:cubicBezTo>
                <a:cubicBezTo>
                  <a:pt x="2758939" y="878124"/>
                  <a:pt x="2611378" y="812147"/>
                  <a:pt x="2376431" y="822306"/>
                </a:cubicBezTo>
                <a:cubicBezTo>
                  <a:pt x="2141484" y="832465"/>
                  <a:pt x="2026992" y="802882"/>
                  <a:pt x="1928646" y="822306"/>
                </a:cubicBezTo>
                <a:cubicBezTo>
                  <a:pt x="1830300" y="841730"/>
                  <a:pt x="1603852" y="768575"/>
                  <a:pt x="1480861" y="822305"/>
                </a:cubicBezTo>
                <a:cubicBezTo>
                  <a:pt x="1357870" y="876035"/>
                  <a:pt x="1165605" y="817217"/>
                  <a:pt x="1008200" y="822305"/>
                </a:cubicBezTo>
                <a:cubicBezTo>
                  <a:pt x="850795" y="827393"/>
                  <a:pt x="606008" y="764338"/>
                  <a:pt x="411153" y="822305"/>
                </a:cubicBezTo>
                <a:cubicBezTo>
                  <a:pt x="233402" y="804399"/>
                  <a:pt x="-8229" y="623619"/>
                  <a:pt x="0" y="411152"/>
                </a:cubicBezTo>
                <a:lnTo>
                  <a:pt x="0" y="411153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600" b="1">
                <a:solidFill>
                  <a:schemeClr val="bg1"/>
                </a:solidFill>
              </a:rPr>
              <a:t>Viabilidade de encomenda pendente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F43CB67C-E6D4-94E7-0483-3ED5DBEB8A96}"/>
              </a:ext>
            </a:extLst>
          </p:cNvPr>
          <p:cNvSpPr txBox="1"/>
          <p:nvPr/>
        </p:nvSpPr>
        <p:spPr>
          <a:xfrm>
            <a:off x="3235919" y="4143245"/>
            <a:ext cx="628787" cy="1462798"/>
          </a:xfrm>
          <a:custGeom>
            <a:avLst/>
            <a:gdLst>
              <a:gd name="connsiteX0" fmla="*/ 0 w 628787"/>
              <a:gd name="connsiteY0" fmla="*/ 1059010 h 1462798"/>
              <a:gd name="connsiteX1" fmla="*/ 178035 w 628787"/>
              <a:gd name="connsiteY1" fmla="*/ 1059010 h 1462798"/>
              <a:gd name="connsiteX2" fmla="*/ 178035 w 628787"/>
              <a:gd name="connsiteY2" fmla="*/ 518915 h 1462798"/>
              <a:gd name="connsiteX3" fmla="*/ 178035 w 628787"/>
              <a:gd name="connsiteY3" fmla="*/ 0 h 1462798"/>
              <a:gd name="connsiteX4" fmla="*/ 450752 w 628787"/>
              <a:gd name="connsiteY4" fmla="*/ 0 h 1462798"/>
              <a:gd name="connsiteX5" fmla="*/ 450752 w 628787"/>
              <a:gd name="connsiteY5" fmla="*/ 540095 h 1462798"/>
              <a:gd name="connsiteX6" fmla="*/ 450752 w 628787"/>
              <a:gd name="connsiteY6" fmla="*/ 1059010 h 1462798"/>
              <a:gd name="connsiteX7" fmla="*/ 628787 w 628787"/>
              <a:gd name="connsiteY7" fmla="*/ 1059010 h 1462798"/>
              <a:gd name="connsiteX8" fmla="*/ 314394 w 628787"/>
              <a:gd name="connsiteY8" fmla="*/ 1462798 h 1462798"/>
              <a:gd name="connsiteX9" fmla="*/ 0 w 628787"/>
              <a:gd name="connsiteY9" fmla="*/ 1059010 h 146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8787" h="1462798" fill="none" extrusionOk="0">
                <a:moveTo>
                  <a:pt x="0" y="1059010"/>
                </a:moveTo>
                <a:cubicBezTo>
                  <a:pt x="52165" y="1062266"/>
                  <a:pt x="103792" y="1054959"/>
                  <a:pt x="178035" y="1059010"/>
                </a:cubicBezTo>
                <a:cubicBezTo>
                  <a:pt x="190648" y="872984"/>
                  <a:pt x="161492" y="670846"/>
                  <a:pt x="178035" y="518915"/>
                </a:cubicBezTo>
                <a:cubicBezTo>
                  <a:pt x="194578" y="366985"/>
                  <a:pt x="172088" y="251312"/>
                  <a:pt x="178035" y="0"/>
                </a:cubicBezTo>
                <a:cubicBezTo>
                  <a:pt x="297150" y="700"/>
                  <a:pt x="338902" y="-9884"/>
                  <a:pt x="450752" y="0"/>
                </a:cubicBezTo>
                <a:cubicBezTo>
                  <a:pt x="471175" y="187578"/>
                  <a:pt x="468213" y="422905"/>
                  <a:pt x="450752" y="540095"/>
                </a:cubicBezTo>
                <a:cubicBezTo>
                  <a:pt x="433291" y="657285"/>
                  <a:pt x="476230" y="837809"/>
                  <a:pt x="450752" y="1059010"/>
                </a:cubicBezTo>
                <a:cubicBezTo>
                  <a:pt x="515245" y="1056391"/>
                  <a:pt x="577090" y="1051031"/>
                  <a:pt x="628787" y="1059010"/>
                </a:cubicBezTo>
                <a:cubicBezTo>
                  <a:pt x="576293" y="1150703"/>
                  <a:pt x="367213" y="1369924"/>
                  <a:pt x="314394" y="1462798"/>
                </a:cubicBezTo>
                <a:cubicBezTo>
                  <a:pt x="179945" y="1302288"/>
                  <a:pt x="155502" y="1240096"/>
                  <a:pt x="0" y="1059010"/>
                </a:cubicBezTo>
                <a:close/>
              </a:path>
              <a:path w="628787" h="1462798" stroke="0" extrusionOk="0">
                <a:moveTo>
                  <a:pt x="0" y="1059010"/>
                </a:moveTo>
                <a:cubicBezTo>
                  <a:pt x="44531" y="1053884"/>
                  <a:pt x="125081" y="1057667"/>
                  <a:pt x="178035" y="1059010"/>
                </a:cubicBezTo>
                <a:cubicBezTo>
                  <a:pt x="176326" y="933180"/>
                  <a:pt x="156773" y="723798"/>
                  <a:pt x="178035" y="540095"/>
                </a:cubicBezTo>
                <a:cubicBezTo>
                  <a:pt x="199297" y="356393"/>
                  <a:pt x="185217" y="234070"/>
                  <a:pt x="178035" y="0"/>
                </a:cubicBezTo>
                <a:cubicBezTo>
                  <a:pt x="275153" y="2538"/>
                  <a:pt x="394154" y="-2860"/>
                  <a:pt x="450752" y="0"/>
                </a:cubicBezTo>
                <a:cubicBezTo>
                  <a:pt x="470584" y="222415"/>
                  <a:pt x="471131" y="333756"/>
                  <a:pt x="450752" y="497735"/>
                </a:cubicBezTo>
                <a:cubicBezTo>
                  <a:pt x="430373" y="661714"/>
                  <a:pt x="445975" y="819259"/>
                  <a:pt x="450752" y="1059010"/>
                </a:cubicBezTo>
                <a:cubicBezTo>
                  <a:pt x="537484" y="1056205"/>
                  <a:pt x="571887" y="1063352"/>
                  <a:pt x="628787" y="1059010"/>
                </a:cubicBezTo>
                <a:cubicBezTo>
                  <a:pt x="509635" y="1208090"/>
                  <a:pt x="454414" y="1272263"/>
                  <a:pt x="314394" y="1462798"/>
                </a:cubicBezTo>
                <a:cubicBezTo>
                  <a:pt x="213840" y="1375024"/>
                  <a:pt x="77646" y="1165727"/>
                  <a:pt x="0" y="105901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132924F7-37E1-3EB1-4AB0-9CF2692BDDB7}"/>
              </a:ext>
            </a:extLst>
          </p:cNvPr>
          <p:cNvSpPr txBox="1"/>
          <p:nvPr/>
        </p:nvSpPr>
        <p:spPr>
          <a:xfrm rot="16200000">
            <a:off x="8903476" y="3141631"/>
            <a:ext cx="326075" cy="459778"/>
          </a:xfrm>
          <a:custGeom>
            <a:avLst/>
            <a:gdLst>
              <a:gd name="connsiteX0" fmla="*/ 0 w 326075"/>
              <a:gd name="connsiteY0" fmla="*/ 250382 h 459778"/>
              <a:gd name="connsiteX1" fmla="*/ 92325 w 326075"/>
              <a:gd name="connsiteY1" fmla="*/ 250382 h 459778"/>
              <a:gd name="connsiteX2" fmla="*/ 92325 w 326075"/>
              <a:gd name="connsiteY2" fmla="*/ 0 h 459778"/>
              <a:gd name="connsiteX3" fmla="*/ 233750 w 326075"/>
              <a:gd name="connsiteY3" fmla="*/ 0 h 459778"/>
              <a:gd name="connsiteX4" fmla="*/ 233750 w 326075"/>
              <a:gd name="connsiteY4" fmla="*/ 250382 h 459778"/>
              <a:gd name="connsiteX5" fmla="*/ 326075 w 326075"/>
              <a:gd name="connsiteY5" fmla="*/ 250382 h 459778"/>
              <a:gd name="connsiteX6" fmla="*/ 163038 w 326075"/>
              <a:gd name="connsiteY6" fmla="*/ 459778 h 459778"/>
              <a:gd name="connsiteX7" fmla="*/ 0 w 326075"/>
              <a:gd name="connsiteY7" fmla="*/ 250382 h 45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075" h="459778" fill="none" extrusionOk="0">
                <a:moveTo>
                  <a:pt x="0" y="250382"/>
                </a:moveTo>
                <a:cubicBezTo>
                  <a:pt x="24389" y="246456"/>
                  <a:pt x="54396" y="246439"/>
                  <a:pt x="92325" y="250382"/>
                </a:cubicBezTo>
                <a:cubicBezTo>
                  <a:pt x="87983" y="194927"/>
                  <a:pt x="88238" y="90620"/>
                  <a:pt x="92325" y="0"/>
                </a:cubicBezTo>
                <a:cubicBezTo>
                  <a:pt x="130604" y="6394"/>
                  <a:pt x="199583" y="-5517"/>
                  <a:pt x="233750" y="0"/>
                </a:cubicBezTo>
                <a:cubicBezTo>
                  <a:pt x="244043" y="98119"/>
                  <a:pt x="240072" y="179788"/>
                  <a:pt x="233750" y="250382"/>
                </a:cubicBezTo>
                <a:cubicBezTo>
                  <a:pt x="263593" y="251770"/>
                  <a:pt x="285314" y="253639"/>
                  <a:pt x="326075" y="250382"/>
                </a:cubicBezTo>
                <a:cubicBezTo>
                  <a:pt x="277134" y="312621"/>
                  <a:pt x="212145" y="407896"/>
                  <a:pt x="163038" y="459778"/>
                </a:cubicBezTo>
                <a:cubicBezTo>
                  <a:pt x="111106" y="399711"/>
                  <a:pt x="82081" y="345422"/>
                  <a:pt x="0" y="250382"/>
                </a:cubicBezTo>
                <a:close/>
              </a:path>
              <a:path w="326075" h="459778" stroke="0" extrusionOk="0">
                <a:moveTo>
                  <a:pt x="0" y="250382"/>
                </a:moveTo>
                <a:cubicBezTo>
                  <a:pt x="26618" y="253700"/>
                  <a:pt x="60750" y="251493"/>
                  <a:pt x="92325" y="250382"/>
                </a:cubicBezTo>
                <a:cubicBezTo>
                  <a:pt x="92464" y="160447"/>
                  <a:pt x="91738" y="65451"/>
                  <a:pt x="92325" y="0"/>
                </a:cubicBezTo>
                <a:cubicBezTo>
                  <a:pt x="126302" y="5023"/>
                  <a:pt x="193882" y="3360"/>
                  <a:pt x="233750" y="0"/>
                </a:cubicBezTo>
                <a:cubicBezTo>
                  <a:pt x="244579" y="66511"/>
                  <a:pt x="232459" y="142143"/>
                  <a:pt x="233750" y="250382"/>
                </a:cubicBezTo>
                <a:cubicBezTo>
                  <a:pt x="272632" y="253291"/>
                  <a:pt x="284869" y="247416"/>
                  <a:pt x="326075" y="250382"/>
                </a:cubicBezTo>
                <a:cubicBezTo>
                  <a:pt x="274594" y="304004"/>
                  <a:pt x="203969" y="388664"/>
                  <a:pt x="163038" y="459778"/>
                </a:cubicBezTo>
                <a:cubicBezTo>
                  <a:pt x="118045" y="391460"/>
                  <a:pt x="86127" y="340396"/>
                  <a:pt x="0" y="250382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D21C73C-4F55-094E-D3C5-7E1D9BCE9A8C}"/>
              </a:ext>
            </a:extLst>
          </p:cNvPr>
          <p:cNvSpPr txBox="1"/>
          <p:nvPr/>
        </p:nvSpPr>
        <p:spPr>
          <a:xfrm>
            <a:off x="9660373" y="1902053"/>
            <a:ext cx="2287043" cy="746185"/>
          </a:xfrm>
          <a:custGeom>
            <a:avLst/>
            <a:gdLst>
              <a:gd name="connsiteX0" fmla="*/ 0 w 2287043"/>
              <a:gd name="connsiteY0" fmla="*/ 373093 h 746185"/>
              <a:gd name="connsiteX1" fmla="*/ 373093 w 2287043"/>
              <a:gd name="connsiteY1" fmla="*/ 0 h 746185"/>
              <a:gd name="connsiteX2" fmla="*/ 840487 w 2287043"/>
              <a:gd name="connsiteY2" fmla="*/ 0 h 746185"/>
              <a:gd name="connsiteX3" fmla="*/ 1369515 w 2287043"/>
              <a:gd name="connsiteY3" fmla="*/ 0 h 746185"/>
              <a:gd name="connsiteX4" fmla="*/ 1913951 w 2287043"/>
              <a:gd name="connsiteY4" fmla="*/ 0 h 746185"/>
              <a:gd name="connsiteX5" fmla="*/ 2287044 w 2287043"/>
              <a:gd name="connsiteY5" fmla="*/ 373093 h 746185"/>
              <a:gd name="connsiteX6" fmla="*/ 2287043 w 2287043"/>
              <a:gd name="connsiteY6" fmla="*/ 373093 h 746185"/>
              <a:gd name="connsiteX7" fmla="*/ 1913950 w 2287043"/>
              <a:gd name="connsiteY7" fmla="*/ 746186 h 746185"/>
              <a:gd name="connsiteX8" fmla="*/ 1369514 w 2287043"/>
              <a:gd name="connsiteY8" fmla="*/ 746186 h 746185"/>
              <a:gd name="connsiteX9" fmla="*/ 902121 w 2287043"/>
              <a:gd name="connsiteY9" fmla="*/ 746185 h 746185"/>
              <a:gd name="connsiteX10" fmla="*/ 373093 w 2287043"/>
              <a:gd name="connsiteY10" fmla="*/ 746185 h 746185"/>
              <a:gd name="connsiteX11" fmla="*/ 0 w 2287043"/>
              <a:gd name="connsiteY11" fmla="*/ 373092 h 746185"/>
              <a:gd name="connsiteX12" fmla="*/ 0 w 2287043"/>
              <a:gd name="connsiteY12" fmla="*/ 373093 h 74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7043" h="746185" fill="none" extrusionOk="0">
                <a:moveTo>
                  <a:pt x="0" y="373093"/>
                </a:moveTo>
                <a:cubicBezTo>
                  <a:pt x="5879" y="163405"/>
                  <a:pt x="166803" y="6377"/>
                  <a:pt x="373093" y="0"/>
                </a:cubicBezTo>
                <a:cubicBezTo>
                  <a:pt x="535273" y="-35618"/>
                  <a:pt x="708425" y="15623"/>
                  <a:pt x="840487" y="0"/>
                </a:cubicBezTo>
                <a:cubicBezTo>
                  <a:pt x="972549" y="-15623"/>
                  <a:pt x="1207015" y="54972"/>
                  <a:pt x="1369515" y="0"/>
                </a:cubicBezTo>
                <a:cubicBezTo>
                  <a:pt x="1532015" y="-54972"/>
                  <a:pt x="1771333" y="51519"/>
                  <a:pt x="1913951" y="0"/>
                </a:cubicBezTo>
                <a:cubicBezTo>
                  <a:pt x="2109930" y="5413"/>
                  <a:pt x="2320613" y="173140"/>
                  <a:pt x="2287044" y="373093"/>
                </a:cubicBezTo>
                <a:lnTo>
                  <a:pt x="2287043" y="373093"/>
                </a:lnTo>
                <a:cubicBezTo>
                  <a:pt x="2255554" y="570280"/>
                  <a:pt x="2092812" y="705311"/>
                  <a:pt x="1913950" y="746186"/>
                </a:cubicBezTo>
                <a:cubicBezTo>
                  <a:pt x="1803259" y="747324"/>
                  <a:pt x="1563783" y="731567"/>
                  <a:pt x="1369514" y="746186"/>
                </a:cubicBezTo>
                <a:cubicBezTo>
                  <a:pt x="1175245" y="760804"/>
                  <a:pt x="1094852" y="692286"/>
                  <a:pt x="902121" y="746185"/>
                </a:cubicBezTo>
                <a:cubicBezTo>
                  <a:pt x="709390" y="800085"/>
                  <a:pt x="534592" y="727360"/>
                  <a:pt x="373093" y="746185"/>
                </a:cubicBezTo>
                <a:cubicBezTo>
                  <a:pt x="148896" y="764359"/>
                  <a:pt x="19356" y="561328"/>
                  <a:pt x="0" y="373092"/>
                </a:cubicBezTo>
                <a:lnTo>
                  <a:pt x="0" y="373093"/>
                </a:lnTo>
                <a:close/>
              </a:path>
              <a:path w="2287043" h="746185" stroke="0" extrusionOk="0">
                <a:moveTo>
                  <a:pt x="0" y="373093"/>
                </a:moveTo>
                <a:cubicBezTo>
                  <a:pt x="53779" y="142656"/>
                  <a:pt x="139323" y="1941"/>
                  <a:pt x="373093" y="0"/>
                </a:cubicBezTo>
                <a:cubicBezTo>
                  <a:pt x="530837" y="-12391"/>
                  <a:pt x="666086" y="12097"/>
                  <a:pt x="917529" y="0"/>
                </a:cubicBezTo>
                <a:cubicBezTo>
                  <a:pt x="1168972" y="-12097"/>
                  <a:pt x="1180171" y="20892"/>
                  <a:pt x="1415740" y="0"/>
                </a:cubicBezTo>
                <a:cubicBezTo>
                  <a:pt x="1651309" y="-20892"/>
                  <a:pt x="1763120" y="1728"/>
                  <a:pt x="1913951" y="0"/>
                </a:cubicBezTo>
                <a:cubicBezTo>
                  <a:pt x="2144848" y="-46079"/>
                  <a:pt x="2341171" y="162031"/>
                  <a:pt x="2287044" y="373093"/>
                </a:cubicBezTo>
                <a:lnTo>
                  <a:pt x="2287043" y="373093"/>
                </a:lnTo>
                <a:cubicBezTo>
                  <a:pt x="2278559" y="561145"/>
                  <a:pt x="2140758" y="738693"/>
                  <a:pt x="1913950" y="746186"/>
                </a:cubicBezTo>
                <a:cubicBezTo>
                  <a:pt x="1672695" y="765055"/>
                  <a:pt x="1555297" y="726781"/>
                  <a:pt x="1400331" y="746186"/>
                </a:cubicBezTo>
                <a:cubicBezTo>
                  <a:pt x="1245365" y="765590"/>
                  <a:pt x="1063478" y="698086"/>
                  <a:pt x="886712" y="746185"/>
                </a:cubicBezTo>
                <a:cubicBezTo>
                  <a:pt x="709946" y="794285"/>
                  <a:pt x="545791" y="734405"/>
                  <a:pt x="373093" y="746185"/>
                </a:cubicBezTo>
                <a:cubicBezTo>
                  <a:pt x="192606" y="743366"/>
                  <a:pt x="10476" y="596855"/>
                  <a:pt x="0" y="373092"/>
                </a:cubicBezTo>
                <a:lnTo>
                  <a:pt x="0" y="373093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400" b="1">
                <a:solidFill>
                  <a:schemeClr val="bg1"/>
                </a:solidFill>
              </a:rPr>
              <a:t>Colocar encomenda pendente em fila</a:t>
            </a:r>
          </a:p>
        </p:txBody>
      </p:sp>
    </p:spTree>
    <p:extLst>
      <p:ext uri="{BB962C8B-B14F-4D97-AF65-F5344CB8AC3E}">
        <p14:creationId xmlns:p14="http://schemas.microsoft.com/office/powerpoint/2010/main" val="1100641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0E496E70-6DAA-FE8A-9F47-3683FF11B6C1}"/>
              </a:ext>
            </a:extLst>
          </p:cNvPr>
          <p:cNvSpPr txBox="1"/>
          <p:nvPr/>
        </p:nvSpPr>
        <p:spPr>
          <a:xfrm>
            <a:off x="230319" y="143584"/>
            <a:ext cx="48560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>
                <a:latin typeface="+mj-lt"/>
              </a:rPr>
              <a:t>Serviços: </a:t>
            </a:r>
            <a:r>
              <a:rPr lang="en-GB" b="1" err="1">
                <a:latin typeface="+mj-lt"/>
              </a:rPr>
              <a:t>Encomendas</a:t>
            </a:r>
            <a:endParaRPr lang="en-GB" b="1" err="1">
              <a:latin typeface="Aptos Display"/>
            </a:endParaRPr>
          </a:p>
        </p:txBody>
      </p:sp>
      <p:pic>
        <p:nvPicPr>
          <p:cNvPr id="5" name="Imagem 4" descr="Uma imagem com texto, captura de ecrã, software, Ícone de computador&#10;&#10;Os conteúdos gerados pela IA podem estar incorretos.">
            <a:extLst>
              <a:ext uri="{FF2B5EF4-FFF2-40B4-BE49-F238E27FC236}">
                <a16:creationId xmlns:a16="http://schemas.microsoft.com/office/drawing/2014/main" id="{BA0BAD93-8F99-52F6-A549-325E66DEF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9" y="657078"/>
            <a:ext cx="11516114" cy="5756110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17664364-1281-0F1E-6D89-EAEDDB97D539}"/>
              </a:ext>
            </a:extLst>
          </p:cNvPr>
          <p:cNvSpPr txBox="1"/>
          <p:nvPr/>
        </p:nvSpPr>
        <p:spPr>
          <a:xfrm>
            <a:off x="6573321" y="3458267"/>
            <a:ext cx="3666053" cy="562630"/>
          </a:xfrm>
          <a:custGeom>
            <a:avLst/>
            <a:gdLst>
              <a:gd name="connsiteX0" fmla="*/ 0 w 3666053"/>
              <a:gd name="connsiteY0" fmla="*/ 281315 h 562630"/>
              <a:gd name="connsiteX1" fmla="*/ 281315 w 3666053"/>
              <a:gd name="connsiteY1" fmla="*/ 0 h 562630"/>
              <a:gd name="connsiteX2" fmla="*/ 829586 w 3666053"/>
              <a:gd name="connsiteY2" fmla="*/ 0 h 562630"/>
              <a:gd name="connsiteX3" fmla="*/ 1346824 w 3666053"/>
              <a:gd name="connsiteY3" fmla="*/ 0 h 562630"/>
              <a:gd name="connsiteX4" fmla="*/ 1770958 w 3666053"/>
              <a:gd name="connsiteY4" fmla="*/ 0 h 562630"/>
              <a:gd name="connsiteX5" fmla="*/ 2195093 w 3666053"/>
              <a:gd name="connsiteY5" fmla="*/ 0 h 562630"/>
              <a:gd name="connsiteX6" fmla="*/ 2743364 w 3666053"/>
              <a:gd name="connsiteY6" fmla="*/ 0 h 562630"/>
              <a:gd name="connsiteX7" fmla="*/ 3384738 w 3666053"/>
              <a:gd name="connsiteY7" fmla="*/ 0 h 562630"/>
              <a:gd name="connsiteX8" fmla="*/ 3666053 w 3666053"/>
              <a:gd name="connsiteY8" fmla="*/ 281315 h 562630"/>
              <a:gd name="connsiteX9" fmla="*/ 3666053 w 3666053"/>
              <a:gd name="connsiteY9" fmla="*/ 281315 h 562630"/>
              <a:gd name="connsiteX10" fmla="*/ 3384738 w 3666053"/>
              <a:gd name="connsiteY10" fmla="*/ 562630 h 562630"/>
              <a:gd name="connsiteX11" fmla="*/ 2867501 w 3666053"/>
              <a:gd name="connsiteY11" fmla="*/ 562630 h 562630"/>
              <a:gd name="connsiteX12" fmla="*/ 2288195 w 3666053"/>
              <a:gd name="connsiteY12" fmla="*/ 562630 h 562630"/>
              <a:gd name="connsiteX13" fmla="*/ 1770958 w 3666053"/>
              <a:gd name="connsiteY13" fmla="*/ 562630 h 562630"/>
              <a:gd name="connsiteX14" fmla="*/ 1191652 w 3666053"/>
              <a:gd name="connsiteY14" fmla="*/ 562630 h 562630"/>
              <a:gd name="connsiteX15" fmla="*/ 736484 w 3666053"/>
              <a:gd name="connsiteY15" fmla="*/ 562630 h 562630"/>
              <a:gd name="connsiteX16" fmla="*/ 281315 w 3666053"/>
              <a:gd name="connsiteY16" fmla="*/ 562630 h 562630"/>
              <a:gd name="connsiteX17" fmla="*/ 0 w 3666053"/>
              <a:gd name="connsiteY17" fmla="*/ 281315 h 56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66053" h="562630" fill="none" extrusionOk="0">
                <a:moveTo>
                  <a:pt x="0" y="281315"/>
                </a:moveTo>
                <a:cubicBezTo>
                  <a:pt x="-17217" y="135199"/>
                  <a:pt x="156679" y="5585"/>
                  <a:pt x="281315" y="0"/>
                </a:cubicBezTo>
                <a:cubicBezTo>
                  <a:pt x="448319" y="-14741"/>
                  <a:pt x="589392" y="63788"/>
                  <a:pt x="829586" y="0"/>
                </a:cubicBezTo>
                <a:cubicBezTo>
                  <a:pt x="1069780" y="-63788"/>
                  <a:pt x="1187052" y="28289"/>
                  <a:pt x="1346824" y="0"/>
                </a:cubicBezTo>
                <a:cubicBezTo>
                  <a:pt x="1506596" y="-28289"/>
                  <a:pt x="1680041" y="4986"/>
                  <a:pt x="1770958" y="0"/>
                </a:cubicBezTo>
                <a:cubicBezTo>
                  <a:pt x="1861875" y="-4986"/>
                  <a:pt x="1994915" y="41744"/>
                  <a:pt x="2195093" y="0"/>
                </a:cubicBezTo>
                <a:cubicBezTo>
                  <a:pt x="2395271" y="-41744"/>
                  <a:pt x="2551587" y="6935"/>
                  <a:pt x="2743364" y="0"/>
                </a:cubicBezTo>
                <a:cubicBezTo>
                  <a:pt x="2935141" y="-6935"/>
                  <a:pt x="3201037" y="73260"/>
                  <a:pt x="3384738" y="0"/>
                </a:cubicBezTo>
                <a:cubicBezTo>
                  <a:pt x="3540269" y="-29891"/>
                  <a:pt x="3651572" y="81812"/>
                  <a:pt x="3666053" y="281315"/>
                </a:cubicBezTo>
                <a:lnTo>
                  <a:pt x="3666053" y="281315"/>
                </a:lnTo>
                <a:cubicBezTo>
                  <a:pt x="3651966" y="446292"/>
                  <a:pt x="3518383" y="572597"/>
                  <a:pt x="3384738" y="562630"/>
                </a:cubicBezTo>
                <a:cubicBezTo>
                  <a:pt x="3216962" y="610803"/>
                  <a:pt x="3028663" y="504889"/>
                  <a:pt x="2867501" y="562630"/>
                </a:cubicBezTo>
                <a:cubicBezTo>
                  <a:pt x="2706339" y="620371"/>
                  <a:pt x="2510905" y="514255"/>
                  <a:pt x="2288195" y="562630"/>
                </a:cubicBezTo>
                <a:cubicBezTo>
                  <a:pt x="2065485" y="611005"/>
                  <a:pt x="1945472" y="505211"/>
                  <a:pt x="1770958" y="562630"/>
                </a:cubicBezTo>
                <a:cubicBezTo>
                  <a:pt x="1596444" y="620049"/>
                  <a:pt x="1371758" y="546475"/>
                  <a:pt x="1191652" y="562630"/>
                </a:cubicBezTo>
                <a:cubicBezTo>
                  <a:pt x="1011546" y="578785"/>
                  <a:pt x="872063" y="561619"/>
                  <a:pt x="736484" y="562630"/>
                </a:cubicBezTo>
                <a:cubicBezTo>
                  <a:pt x="600905" y="563641"/>
                  <a:pt x="484463" y="526712"/>
                  <a:pt x="281315" y="562630"/>
                </a:cubicBezTo>
                <a:cubicBezTo>
                  <a:pt x="129219" y="559872"/>
                  <a:pt x="24533" y="435993"/>
                  <a:pt x="0" y="281315"/>
                </a:cubicBezTo>
                <a:close/>
              </a:path>
              <a:path w="3666053" h="562630" stroke="0" extrusionOk="0">
                <a:moveTo>
                  <a:pt x="0" y="281315"/>
                </a:moveTo>
                <a:cubicBezTo>
                  <a:pt x="30681" y="112039"/>
                  <a:pt x="80921" y="3154"/>
                  <a:pt x="281315" y="0"/>
                </a:cubicBezTo>
                <a:cubicBezTo>
                  <a:pt x="535113" y="-17513"/>
                  <a:pt x="604686" y="37304"/>
                  <a:pt x="860621" y="0"/>
                </a:cubicBezTo>
                <a:cubicBezTo>
                  <a:pt x="1116556" y="-37304"/>
                  <a:pt x="1237470" y="26201"/>
                  <a:pt x="1346824" y="0"/>
                </a:cubicBezTo>
                <a:cubicBezTo>
                  <a:pt x="1456178" y="-26201"/>
                  <a:pt x="1682586" y="43227"/>
                  <a:pt x="1864061" y="0"/>
                </a:cubicBezTo>
                <a:cubicBezTo>
                  <a:pt x="2045536" y="-43227"/>
                  <a:pt x="2259859" y="69356"/>
                  <a:pt x="2443366" y="0"/>
                </a:cubicBezTo>
                <a:cubicBezTo>
                  <a:pt x="2626874" y="-69356"/>
                  <a:pt x="3103939" y="61759"/>
                  <a:pt x="3384738" y="0"/>
                </a:cubicBezTo>
                <a:cubicBezTo>
                  <a:pt x="3559560" y="-7025"/>
                  <a:pt x="3665903" y="153961"/>
                  <a:pt x="3666053" y="281315"/>
                </a:cubicBezTo>
                <a:lnTo>
                  <a:pt x="3666053" y="281315"/>
                </a:lnTo>
                <a:cubicBezTo>
                  <a:pt x="3670322" y="438840"/>
                  <a:pt x="3569870" y="566557"/>
                  <a:pt x="3384738" y="562630"/>
                </a:cubicBezTo>
                <a:cubicBezTo>
                  <a:pt x="3132994" y="621995"/>
                  <a:pt x="2991535" y="555925"/>
                  <a:pt x="2836467" y="562630"/>
                </a:cubicBezTo>
                <a:cubicBezTo>
                  <a:pt x="2681399" y="569335"/>
                  <a:pt x="2539830" y="522966"/>
                  <a:pt x="2381298" y="562630"/>
                </a:cubicBezTo>
                <a:cubicBezTo>
                  <a:pt x="2222766" y="602294"/>
                  <a:pt x="2059309" y="528540"/>
                  <a:pt x="1895095" y="562630"/>
                </a:cubicBezTo>
                <a:cubicBezTo>
                  <a:pt x="1730881" y="596720"/>
                  <a:pt x="1489787" y="513298"/>
                  <a:pt x="1315789" y="562630"/>
                </a:cubicBezTo>
                <a:cubicBezTo>
                  <a:pt x="1141791" y="611962"/>
                  <a:pt x="997430" y="541249"/>
                  <a:pt x="860621" y="562630"/>
                </a:cubicBezTo>
                <a:cubicBezTo>
                  <a:pt x="723812" y="584011"/>
                  <a:pt x="434175" y="551343"/>
                  <a:pt x="281315" y="562630"/>
                </a:cubicBezTo>
                <a:cubicBezTo>
                  <a:pt x="132208" y="566515"/>
                  <a:pt x="-8948" y="481801"/>
                  <a:pt x="0" y="281315"/>
                </a:cubicBez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000" b="1">
                <a:solidFill>
                  <a:schemeClr val="bg1"/>
                </a:solidFill>
              </a:rPr>
              <a:t>Arrancar Fila de Montagem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4F0C59-9369-33A8-4E68-D6AF80EE9A7A}"/>
              </a:ext>
            </a:extLst>
          </p:cNvPr>
          <p:cNvSpPr/>
          <p:nvPr/>
        </p:nvSpPr>
        <p:spPr>
          <a:xfrm>
            <a:off x="2390776" y="1705581"/>
            <a:ext cx="2381250" cy="1400175"/>
          </a:xfrm>
          <a:custGeom>
            <a:avLst/>
            <a:gdLst>
              <a:gd name="connsiteX0" fmla="*/ 0 w 2381250"/>
              <a:gd name="connsiteY0" fmla="*/ 233367 h 1400175"/>
              <a:gd name="connsiteX1" fmla="*/ 233367 w 2381250"/>
              <a:gd name="connsiteY1" fmla="*/ 0 h 1400175"/>
              <a:gd name="connsiteX2" fmla="*/ 731141 w 2381250"/>
              <a:gd name="connsiteY2" fmla="*/ 0 h 1400175"/>
              <a:gd name="connsiteX3" fmla="*/ 1248060 w 2381250"/>
              <a:gd name="connsiteY3" fmla="*/ 0 h 1400175"/>
              <a:gd name="connsiteX4" fmla="*/ 1726689 w 2381250"/>
              <a:gd name="connsiteY4" fmla="*/ 0 h 1400175"/>
              <a:gd name="connsiteX5" fmla="*/ 2147883 w 2381250"/>
              <a:gd name="connsiteY5" fmla="*/ 0 h 1400175"/>
              <a:gd name="connsiteX6" fmla="*/ 2381250 w 2381250"/>
              <a:gd name="connsiteY6" fmla="*/ 233367 h 1400175"/>
              <a:gd name="connsiteX7" fmla="*/ 2381250 w 2381250"/>
              <a:gd name="connsiteY7" fmla="*/ 718756 h 1400175"/>
              <a:gd name="connsiteX8" fmla="*/ 2381250 w 2381250"/>
              <a:gd name="connsiteY8" fmla="*/ 1166808 h 1400175"/>
              <a:gd name="connsiteX9" fmla="*/ 2147883 w 2381250"/>
              <a:gd name="connsiteY9" fmla="*/ 1400175 h 1400175"/>
              <a:gd name="connsiteX10" fmla="*/ 1630964 w 2381250"/>
              <a:gd name="connsiteY10" fmla="*/ 1400175 h 1400175"/>
              <a:gd name="connsiteX11" fmla="*/ 1152335 w 2381250"/>
              <a:gd name="connsiteY11" fmla="*/ 1400175 h 1400175"/>
              <a:gd name="connsiteX12" fmla="*/ 692851 w 2381250"/>
              <a:gd name="connsiteY12" fmla="*/ 1400175 h 1400175"/>
              <a:gd name="connsiteX13" fmla="*/ 233367 w 2381250"/>
              <a:gd name="connsiteY13" fmla="*/ 1400175 h 1400175"/>
              <a:gd name="connsiteX14" fmla="*/ 0 w 2381250"/>
              <a:gd name="connsiteY14" fmla="*/ 1166808 h 1400175"/>
              <a:gd name="connsiteX15" fmla="*/ 0 w 2381250"/>
              <a:gd name="connsiteY15" fmla="*/ 690753 h 1400175"/>
              <a:gd name="connsiteX16" fmla="*/ 0 w 2381250"/>
              <a:gd name="connsiteY16" fmla="*/ 233367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0" h="1400175" extrusionOk="0">
                <a:moveTo>
                  <a:pt x="0" y="233367"/>
                </a:moveTo>
                <a:cubicBezTo>
                  <a:pt x="12854" y="116230"/>
                  <a:pt x="117558" y="15722"/>
                  <a:pt x="233367" y="0"/>
                </a:cubicBezTo>
                <a:cubicBezTo>
                  <a:pt x="481103" y="-5899"/>
                  <a:pt x="629263" y="42214"/>
                  <a:pt x="731141" y="0"/>
                </a:cubicBezTo>
                <a:cubicBezTo>
                  <a:pt x="833019" y="-42214"/>
                  <a:pt x="1129199" y="55033"/>
                  <a:pt x="1248060" y="0"/>
                </a:cubicBezTo>
                <a:cubicBezTo>
                  <a:pt x="1366921" y="-55033"/>
                  <a:pt x="1545139" y="56240"/>
                  <a:pt x="1726689" y="0"/>
                </a:cubicBezTo>
                <a:cubicBezTo>
                  <a:pt x="1908239" y="-56240"/>
                  <a:pt x="2053549" y="27475"/>
                  <a:pt x="2147883" y="0"/>
                </a:cubicBezTo>
                <a:cubicBezTo>
                  <a:pt x="2267322" y="-4932"/>
                  <a:pt x="2371181" y="104084"/>
                  <a:pt x="2381250" y="233367"/>
                </a:cubicBezTo>
                <a:cubicBezTo>
                  <a:pt x="2396787" y="427053"/>
                  <a:pt x="2375093" y="603349"/>
                  <a:pt x="2381250" y="718756"/>
                </a:cubicBezTo>
                <a:cubicBezTo>
                  <a:pt x="2387407" y="834163"/>
                  <a:pt x="2330911" y="1051447"/>
                  <a:pt x="2381250" y="1166808"/>
                </a:cubicBezTo>
                <a:cubicBezTo>
                  <a:pt x="2385110" y="1300034"/>
                  <a:pt x="2297271" y="1394271"/>
                  <a:pt x="2147883" y="1400175"/>
                </a:cubicBezTo>
                <a:cubicBezTo>
                  <a:pt x="2015807" y="1456319"/>
                  <a:pt x="1775181" y="1376543"/>
                  <a:pt x="1630964" y="1400175"/>
                </a:cubicBezTo>
                <a:cubicBezTo>
                  <a:pt x="1486747" y="1423807"/>
                  <a:pt x="1323756" y="1360056"/>
                  <a:pt x="1152335" y="1400175"/>
                </a:cubicBezTo>
                <a:cubicBezTo>
                  <a:pt x="980914" y="1440294"/>
                  <a:pt x="836466" y="1360679"/>
                  <a:pt x="692851" y="1400175"/>
                </a:cubicBezTo>
                <a:cubicBezTo>
                  <a:pt x="549236" y="1439671"/>
                  <a:pt x="360649" y="1376551"/>
                  <a:pt x="233367" y="1400175"/>
                </a:cubicBezTo>
                <a:cubicBezTo>
                  <a:pt x="94566" y="1433243"/>
                  <a:pt x="6835" y="1291365"/>
                  <a:pt x="0" y="1166808"/>
                </a:cubicBezTo>
                <a:cubicBezTo>
                  <a:pt x="-41354" y="987776"/>
                  <a:pt x="21476" y="895986"/>
                  <a:pt x="0" y="690753"/>
                </a:cubicBezTo>
                <a:cubicBezTo>
                  <a:pt x="-21476" y="485521"/>
                  <a:pt x="54241" y="411027"/>
                  <a:pt x="0" y="233367"/>
                </a:cubicBezTo>
                <a:close/>
              </a:path>
            </a:pathLst>
          </a:custGeom>
          <a:noFill/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30917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AF00A-0718-4AE7-4D76-CC2264CDC04D}"/>
              </a:ext>
            </a:extLst>
          </p:cNvPr>
          <p:cNvSpPr txBox="1"/>
          <p:nvPr/>
        </p:nvSpPr>
        <p:spPr>
          <a:xfrm>
            <a:off x="1216160" y="3312747"/>
            <a:ext cx="3916040" cy="562630"/>
          </a:xfrm>
          <a:custGeom>
            <a:avLst/>
            <a:gdLst>
              <a:gd name="connsiteX0" fmla="*/ 0 w 3916040"/>
              <a:gd name="connsiteY0" fmla="*/ 281315 h 562630"/>
              <a:gd name="connsiteX1" fmla="*/ 281315 w 3916040"/>
              <a:gd name="connsiteY1" fmla="*/ 0 h 562630"/>
              <a:gd name="connsiteX2" fmla="*/ 873751 w 3916040"/>
              <a:gd name="connsiteY2" fmla="*/ 0 h 562630"/>
              <a:gd name="connsiteX3" fmla="*/ 1432652 w 3916040"/>
              <a:gd name="connsiteY3" fmla="*/ 0 h 562630"/>
              <a:gd name="connsiteX4" fmla="*/ 1890952 w 3916040"/>
              <a:gd name="connsiteY4" fmla="*/ 0 h 562630"/>
              <a:gd name="connsiteX5" fmla="*/ 2349251 w 3916040"/>
              <a:gd name="connsiteY5" fmla="*/ 0 h 562630"/>
              <a:gd name="connsiteX6" fmla="*/ 2941687 w 3916040"/>
              <a:gd name="connsiteY6" fmla="*/ 0 h 562630"/>
              <a:gd name="connsiteX7" fmla="*/ 3634725 w 3916040"/>
              <a:gd name="connsiteY7" fmla="*/ 0 h 562630"/>
              <a:gd name="connsiteX8" fmla="*/ 3916040 w 3916040"/>
              <a:gd name="connsiteY8" fmla="*/ 281315 h 562630"/>
              <a:gd name="connsiteX9" fmla="*/ 3916040 w 3916040"/>
              <a:gd name="connsiteY9" fmla="*/ 281315 h 562630"/>
              <a:gd name="connsiteX10" fmla="*/ 3634725 w 3916040"/>
              <a:gd name="connsiteY10" fmla="*/ 562630 h 562630"/>
              <a:gd name="connsiteX11" fmla="*/ 3075823 w 3916040"/>
              <a:gd name="connsiteY11" fmla="*/ 562630 h 562630"/>
              <a:gd name="connsiteX12" fmla="*/ 2449853 w 3916040"/>
              <a:gd name="connsiteY12" fmla="*/ 562630 h 562630"/>
              <a:gd name="connsiteX13" fmla="*/ 1890952 w 3916040"/>
              <a:gd name="connsiteY13" fmla="*/ 562630 h 562630"/>
              <a:gd name="connsiteX14" fmla="*/ 1264982 w 3916040"/>
              <a:gd name="connsiteY14" fmla="*/ 562630 h 562630"/>
              <a:gd name="connsiteX15" fmla="*/ 773148 w 3916040"/>
              <a:gd name="connsiteY15" fmla="*/ 562630 h 562630"/>
              <a:gd name="connsiteX16" fmla="*/ 281315 w 3916040"/>
              <a:gd name="connsiteY16" fmla="*/ 562630 h 562630"/>
              <a:gd name="connsiteX17" fmla="*/ 0 w 3916040"/>
              <a:gd name="connsiteY17" fmla="*/ 281315 h 56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16040" h="562630" fill="none" extrusionOk="0">
                <a:moveTo>
                  <a:pt x="0" y="281315"/>
                </a:moveTo>
                <a:cubicBezTo>
                  <a:pt x="-17217" y="135199"/>
                  <a:pt x="156679" y="5585"/>
                  <a:pt x="281315" y="0"/>
                </a:cubicBezTo>
                <a:cubicBezTo>
                  <a:pt x="451853" y="-50263"/>
                  <a:pt x="645866" y="5010"/>
                  <a:pt x="873751" y="0"/>
                </a:cubicBezTo>
                <a:cubicBezTo>
                  <a:pt x="1101636" y="-5010"/>
                  <a:pt x="1266215" y="61115"/>
                  <a:pt x="1432652" y="0"/>
                </a:cubicBezTo>
                <a:cubicBezTo>
                  <a:pt x="1599089" y="-61115"/>
                  <a:pt x="1767280" y="32250"/>
                  <a:pt x="1890952" y="0"/>
                </a:cubicBezTo>
                <a:cubicBezTo>
                  <a:pt x="2014624" y="-32250"/>
                  <a:pt x="2136078" y="31497"/>
                  <a:pt x="2349251" y="0"/>
                </a:cubicBezTo>
                <a:cubicBezTo>
                  <a:pt x="2562424" y="-31497"/>
                  <a:pt x="2653880" y="66988"/>
                  <a:pt x="2941687" y="0"/>
                </a:cubicBezTo>
                <a:cubicBezTo>
                  <a:pt x="3229494" y="-66988"/>
                  <a:pt x="3302250" y="50030"/>
                  <a:pt x="3634725" y="0"/>
                </a:cubicBezTo>
                <a:cubicBezTo>
                  <a:pt x="3790256" y="-29891"/>
                  <a:pt x="3901559" y="81812"/>
                  <a:pt x="3916040" y="281315"/>
                </a:cubicBezTo>
                <a:lnTo>
                  <a:pt x="3916040" y="281315"/>
                </a:lnTo>
                <a:cubicBezTo>
                  <a:pt x="3901953" y="446292"/>
                  <a:pt x="3768370" y="572597"/>
                  <a:pt x="3634725" y="562630"/>
                </a:cubicBezTo>
                <a:cubicBezTo>
                  <a:pt x="3461914" y="600489"/>
                  <a:pt x="3247041" y="527650"/>
                  <a:pt x="3075823" y="562630"/>
                </a:cubicBezTo>
                <a:cubicBezTo>
                  <a:pt x="2904605" y="597610"/>
                  <a:pt x="2612810" y="539334"/>
                  <a:pt x="2449853" y="562630"/>
                </a:cubicBezTo>
                <a:cubicBezTo>
                  <a:pt x="2286896" y="585926"/>
                  <a:pt x="2112669" y="520555"/>
                  <a:pt x="1890952" y="562630"/>
                </a:cubicBezTo>
                <a:cubicBezTo>
                  <a:pt x="1669235" y="604705"/>
                  <a:pt x="1491462" y="520790"/>
                  <a:pt x="1264982" y="562630"/>
                </a:cubicBezTo>
                <a:cubicBezTo>
                  <a:pt x="1038502" y="604470"/>
                  <a:pt x="887786" y="543415"/>
                  <a:pt x="773148" y="562630"/>
                </a:cubicBezTo>
                <a:cubicBezTo>
                  <a:pt x="658510" y="581845"/>
                  <a:pt x="401261" y="525978"/>
                  <a:pt x="281315" y="562630"/>
                </a:cubicBezTo>
                <a:cubicBezTo>
                  <a:pt x="129219" y="559872"/>
                  <a:pt x="24533" y="435993"/>
                  <a:pt x="0" y="281315"/>
                </a:cubicBezTo>
                <a:close/>
              </a:path>
              <a:path w="3916040" h="562630" stroke="0" extrusionOk="0">
                <a:moveTo>
                  <a:pt x="0" y="281315"/>
                </a:moveTo>
                <a:cubicBezTo>
                  <a:pt x="30681" y="112039"/>
                  <a:pt x="80921" y="3154"/>
                  <a:pt x="281315" y="0"/>
                </a:cubicBezTo>
                <a:cubicBezTo>
                  <a:pt x="479254" y="-41187"/>
                  <a:pt x="622968" y="59868"/>
                  <a:pt x="907285" y="0"/>
                </a:cubicBezTo>
                <a:cubicBezTo>
                  <a:pt x="1191602" y="-59868"/>
                  <a:pt x="1281715" y="56621"/>
                  <a:pt x="1432652" y="0"/>
                </a:cubicBezTo>
                <a:cubicBezTo>
                  <a:pt x="1583589" y="-56621"/>
                  <a:pt x="1760839" y="39869"/>
                  <a:pt x="1991554" y="0"/>
                </a:cubicBezTo>
                <a:cubicBezTo>
                  <a:pt x="2222269" y="-39869"/>
                  <a:pt x="2371413" y="916"/>
                  <a:pt x="2617524" y="0"/>
                </a:cubicBezTo>
                <a:cubicBezTo>
                  <a:pt x="2863635" y="-916"/>
                  <a:pt x="3250383" y="18213"/>
                  <a:pt x="3634725" y="0"/>
                </a:cubicBezTo>
                <a:cubicBezTo>
                  <a:pt x="3809547" y="-7025"/>
                  <a:pt x="3915890" y="153961"/>
                  <a:pt x="3916040" y="281315"/>
                </a:cubicBezTo>
                <a:lnTo>
                  <a:pt x="3916040" y="281315"/>
                </a:lnTo>
                <a:cubicBezTo>
                  <a:pt x="3920309" y="438840"/>
                  <a:pt x="3819857" y="566557"/>
                  <a:pt x="3634725" y="562630"/>
                </a:cubicBezTo>
                <a:cubicBezTo>
                  <a:pt x="3399076" y="590061"/>
                  <a:pt x="3329016" y="491710"/>
                  <a:pt x="3042289" y="562630"/>
                </a:cubicBezTo>
                <a:cubicBezTo>
                  <a:pt x="2755562" y="633550"/>
                  <a:pt x="2779946" y="523616"/>
                  <a:pt x="2550456" y="562630"/>
                </a:cubicBezTo>
                <a:cubicBezTo>
                  <a:pt x="2320966" y="601644"/>
                  <a:pt x="2266844" y="548880"/>
                  <a:pt x="2025088" y="562630"/>
                </a:cubicBezTo>
                <a:cubicBezTo>
                  <a:pt x="1783332" y="576380"/>
                  <a:pt x="1683630" y="507692"/>
                  <a:pt x="1399118" y="562630"/>
                </a:cubicBezTo>
                <a:cubicBezTo>
                  <a:pt x="1114606" y="617568"/>
                  <a:pt x="1141786" y="546846"/>
                  <a:pt x="907285" y="562630"/>
                </a:cubicBezTo>
                <a:cubicBezTo>
                  <a:pt x="672784" y="578414"/>
                  <a:pt x="507798" y="509312"/>
                  <a:pt x="281315" y="562630"/>
                </a:cubicBezTo>
                <a:cubicBezTo>
                  <a:pt x="132208" y="566515"/>
                  <a:pt x="-8948" y="481801"/>
                  <a:pt x="0" y="281315"/>
                </a:cubicBez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000" b="1">
                <a:solidFill>
                  <a:schemeClr val="bg1"/>
                </a:solidFill>
              </a:rPr>
              <a:t>Consulta da Fila de Montagem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610139-69AA-AF00-EB2E-F6134A2DCDE6}"/>
              </a:ext>
            </a:extLst>
          </p:cNvPr>
          <p:cNvSpPr/>
          <p:nvPr/>
        </p:nvSpPr>
        <p:spPr>
          <a:xfrm>
            <a:off x="7872948" y="1790700"/>
            <a:ext cx="1066800" cy="1522047"/>
          </a:xfrm>
          <a:custGeom>
            <a:avLst/>
            <a:gdLst>
              <a:gd name="connsiteX0" fmla="*/ 0 w 1066800"/>
              <a:gd name="connsiteY0" fmla="*/ 177804 h 1522047"/>
              <a:gd name="connsiteX1" fmla="*/ 177804 w 1066800"/>
              <a:gd name="connsiteY1" fmla="*/ 0 h 1522047"/>
              <a:gd name="connsiteX2" fmla="*/ 540512 w 1066800"/>
              <a:gd name="connsiteY2" fmla="*/ 0 h 1522047"/>
              <a:gd name="connsiteX3" fmla="*/ 888996 w 1066800"/>
              <a:gd name="connsiteY3" fmla="*/ 0 h 1522047"/>
              <a:gd name="connsiteX4" fmla="*/ 1066800 w 1066800"/>
              <a:gd name="connsiteY4" fmla="*/ 177804 h 1522047"/>
              <a:gd name="connsiteX5" fmla="*/ 1066800 w 1066800"/>
              <a:gd name="connsiteY5" fmla="*/ 737695 h 1522047"/>
              <a:gd name="connsiteX6" fmla="*/ 1066800 w 1066800"/>
              <a:gd name="connsiteY6" fmla="*/ 1344243 h 1522047"/>
              <a:gd name="connsiteX7" fmla="*/ 888996 w 1066800"/>
              <a:gd name="connsiteY7" fmla="*/ 1522047 h 1522047"/>
              <a:gd name="connsiteX8" fmla="*/ 547624 w 1066800"/>
              <a:gd name="connsiteY8" fmla="*/ 1522047 h 1522047"/>
              <a:gd name="connsiteX9" fmla="*/ 177804 w 1066800"/>
              <a:gd name="connsiteY9" fmla="*/ 1522047 h 1522047"/>
              <a:gd name="connsiteX10" fmla="*/ 0 w 1066800"/>
              <a:gd name="connsiteY10" fmla="*/ 1344243 h 1522047"/>
              <a:gd name="connsiteX11" fmla="*/ 0 w 1066800"/>
              <a:gd name="connsiteY11" fmla="*/ 737695 h 1522047"/>
              <a:gd name="connsiteX12" fmla="*/ 0 w 1066800"/>
              <a:gd name="connsiteY12" fmla="*/ 177804 h 152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6800" h="1522047" extrusionOk="0">
                <a:moveTo>
                  <a:pt x="0" y="177804"/>
                </a:moveTo>
                <a:cubicBezTo>
                  <a:pt x="7469" y="86433"/>
                  <a:pt x="94209" y="17559"/>
                  <a:pt x="177804" y="0"/>
                </a:cubicBezTo>
                <a:cubicBezTo>
                  <a:pt x="276347" y="-36242"/>
                  <a:pt x="434863" y="8541"/>
                  <a:pt x="540512" y="0"/>
                </a:cubicBezTo>
                <a:cubicBezTo>
                  <a:pt x="646161" y="-8541"/>
                  <a:pt x="723600" y="13861"/>
                  <a:pt x="888996" y="0"/>
                </a:cubicBezTo>
                <a:cubicBezTo>
                  <a:pt x="975845" y="6649"/>
                  <a:pt x="1061278" y="66508"/>
                  <a:pt x="1066800" y="177804"/>
                </a:cubicBezTo>
                <a:cubicBezTo>
                  <a:pt x="1070950" y="398468"/>
                  <a:pt x="1006777" y="574481"/>
                  <a:pt x="1066800" y="737695"/>
                </a:cubicBezTo>
                <a:cubicBezTo>
                  <a:pt x="1126823" y="900909"/>
                  <a:pt x="1049648" y="1128664"/>
                  <a:pt x="1066800" y="1344243"/>
                </a:cubicBezTo>
                <a:cubicBezTo>
                  <a:pt x="1073405" y="1439992"/>
                  <a:pt x="969292" y="1517000"/>
                  <a:pt x="888996" y="1522047"/>
                </a:cubicBezTo>
                <a:cubicBezTo>
                  <a:pt x="811429" y="1552445"/>
                  <a:pt x="630754" y="1516967"/>
                  <a:pt x="547624" y="1522047"/>
                </a:cubicBezTo>
                <a:cubicBezTo>
                  <a:pt x="464494" y="1527127"/>
                  <a:pt x="308431" y="1499585"/>
                  <a:pt x="177804" y="1522047"/>
                </a:cubicBezTo>
                <a:cubicBezTo>
                  <a:pt x="81091" y="1533019"/>
                  <a:pt x="-21018" y="1422537"/>
                  <a:pt x="0" y="1344243"/>
                </a:cubicBezTo>
                <a:cubicBezTo>
                  <a:pt x="-66022" y="1061563"/>
                  <a:pt x="13528" y="907652"/>
                  <a:pt x="0" y="737695"/>
                </a:cubicBezTo>
                <a:cubicBezTo>
                  <a:pt x="-13528" y="567738"/>
                  <a:pt x="53070" y="436606"/>
                  <a:pt x="0" y="177804"/>
                </a:cubicBezTo>
                <a:close/>
              </a:path>
            </a:pathLst>
          </a:custGeom>
          <a:noFill/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30917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351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4839CEF9-69BF-35E8-487A-0D827C8EFB7B}"/>
              </a:ext>
            </a:extLst>
          </p:cNvPr>
          <p:cNvSpPr txBox="1"/>
          <p:nvPr/>
        </p:nvSpPr>
        <p:spPr>
          <a:xfrm>
            <a:off x="230319" y="143584"/>
            <a:ext cx="48560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>
                <a:latin typeface="+mj-lt"/>
              </a:rPr>
              <a:t>Serviços: </a:t>
            </a:r>
            <a:r>
              <a:rPr lang="en-GB" b="1" err="1">
                <a:latin typeface="+mj-lt"/>
              </a:rPr>
              <a:t>Modelos</a:t>
            </a:r>
            <a:endParaRPr lang="en-GB" b="1" err="1">
              <a:latin typeface="Aptos Display"/>
            </a:endParaRPr>
          </a:p>
        </p:txBody>
      </p:sp>
      <p:pic>
        <p:nvPicPr>
          <p:cNvPr id="12" name="Imagem 11" descr="Uma imagem com texto, captura de ecrã, software, Ícone de computador&#10;&#10;Os conteúdos gerados pela IA podem estar incorretos.">
            <a:extLst>
              <a:ext uri="{FF2B5EF4-FFF2-40B4-BE49-F238E27FC236}">
                <a16:creationId xmlns:a16="http://schemas.microsoft.com/office/drawing/2014/main" id="{B2F04D4E-8778-2394-81A2-646407DA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31" y="650483"/>
            <a:ext cx="10427917" cy="5891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3CB0B8-9260-5215-981E-54A059696040}"/>
              </a:ext>
            </a:extLst>
          </p:cNvPr>
          <p:cNvSpPr txBox="1"/>
          <p:nvPr/>
        </p:nvSpPr>
        <p:spPr>
          <a:xfrm>
            <a:off x="2027560" y="2961449"/>
            <a:ext cx="2867169" cy="562630"/>
          </a:xfrm>
          <a:custGeom>
            <a:avLst/>
            <a:gdLst>
              <a:gd name="connsiteX0" fmla="*/ 0 w 2867169"/>
              <a:gd name="connsiteY0" fmla="*/ 281315 h 562630"/>
              <a:gd name="connsiteX1" fmla="*/ 281315 w 2867169"/>
              <a:gd name="connsiteY1" fmla="*/ 0 h 562630"/>
              <a:gd name="connsiteX2" fmla="*/ 788314 w 2867169"/>
              <a:gd name="connsiteY2" fmla="*/ 0 h 562630"/>
              <a:gd name="connsiteX3" fmla="*/ 1364448 w 2867169"/>
              <a:gd name="connsiteY3" fmla="*/ 0 h 562630"/>
              <a:gd name="connsiteX4" fmla="*/ 1963628 w 2867169"/>
              <a:gd name="connsiteY4" fmla="*/ 0 h 562630"/>
              <a:gd name="connsiteX5" fmla="*/ 2585854 w 2867169"/>
              <a:gd name="connsiteY5" fmla="*/ 0 h 562630"/>
              <a:gd name="connsiteX6" fmla="*/ 2867169 w 2867169"/>
              <a:gd name="connsiteY6" fmla="*/ 281315 h 562630"/>
              <a:gd name="connsiteX7" fmla="*/ 2867169 w 2867169"/>
              <a:gd name="connsiteY7" fmla="*/ 281315 h 562630"/>
              <a:gd name="connsiteX8" fmla="*/ 2585854 w 2867169"/>
              <a:gd name="connsiteY8" fmla="*/ 562630 h 562630"/>
              <a:gd name="connsiteX9" fmla="*/ 2032765 w 2867169"/>
              <a:gd name="connsiteY9" fmla="*/ 562630 h 562630"/>
              <a:gd name="connsiteX10" fmla="*/ 1525766 w 2867169"/>
              <a:gd name="connsiteY10" fmla="*/ 562630 h 562630"/>
              <a:gd name="connsiteX11" fmla="*/ 903541 w 2867169"/>
              <a:gd name="connsiteY11" fmla="*/ 562630 h 562630"/>
              <a:gd name="connsiteX12" fmla="*/ 281315 w 2867169"/>
              <a:gd name="connsiteY12" fmla="*/ 562630 h 562630"/>
              <a:gd name="connsiteX13" fmla="*/ 0 w 2867169"/>
              <a:gd name="connsiteY13" fmla="*/ 281315 h 56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67169" h="562630" fill="none" extrusionOk="0">
                <a:moveTo>
                  <a:pt x="0" y="281315"/>
                </a:moveTo>
                <a:cubicBezTo>
                  <a:pt x="-17976" y="106118"/>
                  <a:pt x="115269" y="14448"/>
                  <a:pt x="281315" y="0"/>
                </a:cubicBezTo>
                <a:cubicBezTo>
                  <a:pt x="458122" y="-20547"/>
                  <a:pt x="643578" y="41393"/>
                  <a:pt x="788314" y="0"/>
                </a:cubicBezTo>
                <a:cubicBezTo>
                  <a:pt x="933050" y="-41393"/>
                  <a:pt x="1141838" y="66182"/>
                  <a:pt x="1364448" y="0"/>
                </a:cubicBezTo>
                <a:cubicBezTo>
                  <a:pt x="1587058" y="-66182"/>
                  <a:pt x="1840702" y="22853"/>
                  <a:pt x="1963628" y="0"/>
                </a:cubicBezTo>
                <a:cubicBezTo>
                  <a:pt x="2086554" y="-22853"/>
                  <a:pt x="2452359" y="10429"/>
                  <a:pt x="2585854" y="0"/>
                </a:cubicBezTo>
                <a:cubicBezTo>
                  <a:pt x="2723066" y="10144"/>
                  <a:pt x="2891772" y="117073"/>
                  <a:pt x="2867169" y="281315"/>
                </a:cubicBezTo>
                <a:lnTo>
                  <a:pt x="2867169" y="281315"/>
                </a:lnTo>
                <a:cubicBezTo>
                  <a:pt x="2870040" y="463283"/>
                  <a:pt x="2739611" y="555909"/>
                  <a:pt x="2585854" y="562630"/>
                </a:cubicBezTo>
                <a:cubicBezTo>
                  <a:pt x="2420577" y="581176"/>
                  <a:pt x="2249888" y="521622"/>
                  <a:pt x="2032765" y="562630"/>
                </a:cubicBezTo>
                <a:cubicBezTo>
                  <a:pt x="1815642" y="603638"/>
                  <a:pt x="1632501" y="539723"/>
                  <a:pt x="1525766" y="562630"/>
                </a:cubicBezTo>
                <a:cubicBezTo>
                  <a:pt x="1419031" y="585537"/>
                  <a:pt x="1144716" y="538229"/>
                  <a:pt x="903541" y="562630"/>
                </a:cubicBezTo>
                <a:cubicBezTo>
                  <a:pt x="662366" y="587031"/>
                  <a:pt x="543362" y="517229"/>
                  <a:pt x="281315" y="562630"/>
                </a:cubicBezTo>
                <a:cubicBezTo>
                  <a:pt x="155123" y="557802"/>
                  <a:pt x="15480" y="423331"/>
                  <a:pt x="0" y="281315"/>
                </a:cubicBezTo>
                <a:close/>
              </a:path>
              <a:path w="2867169" h="562630" stroke="0" extrusionOk="0">
                <a:moveTo>
                  <a:pt x="0" y="281315"/>
                </a:moveTo>
                <a:cubicBezTo>
                  <a:pt x="30681" y="112039"/>
                  <a:pt x="80921" y="3154"/>
                  <a:pt x="281315" y="0"/>
                </a:cubicBezTo>
                <a:cubicBezTo>
                  <a:pt x="494083" y="-31190"/>
                  <a:pt x="747458" y="23696"/>
                  <a:pt x="903541" y="0"/>
                </a:cubicBezTo>
                <a:cubicBezTo>
                  <a:pt x="1059624" y="-23696"/>
                  <a:pt x="1232784" y="33791"/>
                  <a:pt x="1456630" y="0"/>
                </a:cubicBezTo>
                <a:cubicBezTo>
                  <a:pt x="1680476" y="-33791"/>
                  <a:pt x="1775041" y="59769"/>
                  <a:pt x="2032765" y="0"/>
                </a:cubicBezTo>
                <a:cubicBezTo>
                  <a:pt x="2290490" y="-59769"/>
                  <a:pt x="2372116" y="44064"/>
                  <a:pt x="2585854" y="0"/>
                </a:cubicBezTo>
                <a:cubicBezTo>
                  <a:pt x="2768675" y="521"/>
                  <a:pt x="2845934" y="154314"/>
                  <a:pt x="2867169" y="281315"/>
                </a:cubicBezTo>
                <a:lnTo>
                  <a:pt x="2867169" y="281315"/>
                </a:lnTo>
                <a:cubicBezTo>
                  <a:pt x="2868981" y="440303"/>
                  <a:pt x="2778626" y="549454"/>
                  <a:pt x="2585854" y="562630"/>
                </a:cubicBezTo>
                <a:cubicBezTo>
                  <a:pt x="2459852" y="572027"/>
                  <a:pt x="2143421" y="515013"/>
                  <a:pt x="1986674" y="562630"/>
                </a:cubicBezTo>
                <a:cubicBezTo>
                  <a:pt x="1829927" y="610247"/>
                  <a:pt x="1577118" y="535764"/>
                  <a:pt x="1456630" y="562630"/>
                </a:cubicBezTo>
                <a:cubicBezTo>
                  <a:pt x="1336142" y="589496"/>
                  <a:pt x="1131174" y="544939"/>
                  <a:pt x="926586" y="562630"/>
                </a:cubicBezTo>
                <a:cubicBezTo>
                  <a:pt x="721998" y="580321"/>
                  <a:pt x="504372" y="552346"/>
                  <a:pt x="281315" y="562630"/>
                </a:cubicBezTo>
                <a:cubicBezTo>
                  <a:pt x="125827" y="565916"/>
                  <a:pt x="-2357" y="443595"/>
                  <a:pt x="0" y="281315"/>
                </a:cubicBez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000" b="1">
                <a:solidFill>
                  <a:schemeClr val="bg1"/>
                </a:solidFill>
              </a:rPr>
              <a:t>Finalizar Encomenda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63FDBB-1EA5-D27F-9E80-D92728105169}"/>
              </a:ext>
            </a:extLst>
          </p:cNvPr>
          <p:cNvSpPr/>
          <p:nvPr/>
        </p:nvSpPr>
        <p:spPr>
          <a:xfrm>
            <a:off x="2552140" y="2353530"/>
            <a:ext cx="1499907" cy="470352"/>
          </a:xfrm>
          <a:custGeom>
            <a:avLst/>
            <a:gdLst>
              <a:gd name="connsiteX0" fmla="*/ 0 w 1499907"/>
              <a:gd name="connsiteY0" fmla="*/ 78394 h 470352"/>
              <a:gd name="connsiteX1" fmla="*/ 78394 w 1499907"/>
              <a:gd name="connsiteY1" fmla="*/ 0 h 470352"/>
              <a:gd name="connsiteX2" fmla="*/ 539532 w 1499907"/>
              <a:gd name="connsiteY2" fmla="*/ 0 h 470352"/>
              <a:gd name="connsiteX3" fmla="*/ 1014100 w 1499907"/>
              <a:gd name="connsiteY3" fmla="*/ 0 h 470352"/>
              <a:gd name="connsiteX4" fmla="*/ 1421513 w 1499907"/>
              <a:gd name="connsiteY4" fmla="*/ 0 h 470352"/>
              <a:gd name="connsiteX5" fmla="*/ 1499907 w 1499907"/>
              <a:gd name="connsiteY5" fmla="*/ 78394 h 470352"/>
              <a:gd name="connsiteX6" fmla="*/ 1499907 w 1499907"/>
              <a:gd name="connsiteY6" fmla="*/ 391958 h 470352"/>
              <a:gd name="connsiteX7" fmla="*/ 1421513 w 1499907"/>
              <a:gd name="connsiteY7" fmla="*/ 470352 h 470352"/>
              <a:gd name="connsiteX8" fmla="*/ 1000669 w 1499907"/>
              <a:gd name="connsiteY8" fmla="*/ 470352 h 470352"/>
              <a:gd name="connsiteX9" fmla="*/ 539532 w 1499907"/>
              <a:gd name="connsiteY9" fmla="*/ 470352 h 470352"/>
              <a:gd name="connsiteX10" fmla="*/ 78394 w 1499907"/>
              <a:gd name="connsiteY10" fmla="*/ 470352 h 470352"/>
              <a:gd name="connsiteX11" fmla="*/ 0 w 1499907"/>
              <a:gd name="connsiteY11" fmla="*/ 391958 h 470352"/>
              <a:gd name="connsiteX12" fmla="*/ 0 w 1499907"/>
              <a:gd name="connsiteY12" fmla="*/ 78394 h 47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9907" h="470352" extrusionOk="0">
                <a:moveTo>
                  <a:pt x="0" y="78394"/>
                </a:moveTo>
                <a:cubicBezTo>
                  <a:pt x="6787" y="41301"/>
                  <a:pt x="37326" y="2680"/>
                  <a:pt x="78394" y="0"/>
                </a:cubicBezTo>
                <a:cubicBezTo>
                  <a:pt x="263517" y="-49704"/>
                  <a:pt x="314571" y="47465"/>
                  <a:pt x="539532" y="0"/>
                </a:cubicBezTo>
                <a:cubicBezTo>
                  <a:pt x="764493" y="-47465"/>
                  <a:pt x="794229" y="43925"/>
                  <a:pt x="1014100" y="0"/>
                </a:cubicBezTo>
                <a:cubicBezTo>
                  <a:pt x="1233971" y="-43925"/>
                  <a:pt x="1338049" y="910"/>
                  <a:pt x="1421513" y="0"/>
                </a:cubicBezTo>
                <a:cubicBezTo>
                  <a:pt x="1453960" y="3049"/>
                  <a:pt x="1506028" y="36549"/>
                  <a:pt x="1499907" y="78394"/>
                </a:cubicBezTo>
                <a:cubicBezTo>
                  <a:pt x="1525508" y="232634"/>
                  <a:pt x="1468755" y="264527"/>
                  <a:pt x="1499907" y="391958"/>
                </a:cubicBezTo>
                <a:cubicBezTo>
                  <a:pt x="1509004" y="431881"/>
                  <a:pt x="1458216" y="468493"/>
                  <a:pt x="1421513" y="470352"/>
                </a:cubicBezTo>
                <a:cubicBezTo>
                  <a:pt x="1266444" y="494716"/>
                  <a:pt x="1128399" y="470027"/>
                  <a:pt x="1000669" y="470352"/>
                </a:cubicBezTo>
                <a:cubicBezTo>
                  <a:pt x="872939" y="470677"/>
                  <a:pt x="692361" y="453646"/>
                  <a:pt x="539532" y="470352"/>
                </a:cubicBezTo>
                <a:cubicBezTo>
                  <a:pt x="386703" y="487058"/>
                  <a:pt x="244430" y="422308"/>
                  <a:pt x="78394" y="470352"/>
                </a:cubicBezTo>
                <a:cubicBezTo>
                  <a:pt x="34700" y="471447"/>
                  <a:pt x="-4752" y="438194"/>
                  <a:pt x="0" y="391958"/>
                </a:cubicBezTo>
                <a:cubicBezTo>
                  <a:pt x="-19302" y="297429"/>
                  <a:pt x="13225" y="167594"/>
                  <a:pt x="0" y="78394"/>
                </a:cubicBezTo>
                <a:close/>
              </a:path>
            </a:pathLst>
          </a:custGeom>
          <a:noFill/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30917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6618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&#10;&#10;Os conteúdos gerados pela IA podem estar incorretos.">
            <a:extLst>
              <a:ext uri="{FF2B5EF4-FFF2-40B4-BE49-F238E27FC236}">
                <a16:creationId xmlns:a16="http://schemas.microsoft.com/office/drawing/2014/main" id="{4D1D0F54-856C-364E-D7DB-BADD983A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00" r="2243" b="-2"/>
          <a:stretch/>
        </p:blipFill>
        <p:spPr>
          <a:xfrm>
            <a:off x="527068" y="525719"/>
            <a:ext cx="11520590" cy="6169527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96E55055-1C62-AEEC-7CB7-2E0D333C374B}"/>
              </a:ext>
            </a:extLst>
          </p:cNvPr>
          <p:cNvSpPr txBox="1"/>
          <p:nvPr/>
        </p:nvSpPr>
        <p:spPr>
          <a:xfrm>
            <a:off x="230319" y="143584"/>
            <a:ext cx="48560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b="1">
                <a:latin typeface="+mj-lt"/>
              </a:rPr>
              <a:t>Serviços: </a:t>
            </a:r>
            <a:r>
              <a:rPr lang="en-GB" b="1" err="1">
                <a:latin typeface="+mj-lt"/>
              </a:rPr>
              <a:t>Modelos</a:t>
            </a:r>
            <a:endParaRPr lang="en-GB" b="1" err="1">
              <a:latin typeface="Aptos Displa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0F91969-5436-6E8B-D9A7-B52CABBCD5FD}"/>
              </a:ext>
            </a:extLst>
          </p:cNvPr>
          <p:cNvSpPr txBox="1"/>
          <p:nvPr/>
        </p:nvSpPr>
        <p:spPr>
          <a:xfrm>
            <a:off x="527068" y="4644391"/>
            <a:ext cx="2386962" cy="1687890"/>
          </a:xfrm>
          <a:custGeom>
            <a:avLst/>
            <a:gdLst>
              <a:gd name="connsiteX0" fmla="*/ 0 w 2386962"/>
              <a:gd name="connsiteY0" fmla="*/ 843945 h 1687890"/>
              <a:gd name="connsiteX1" fmla="*/ 843945 w 2386962"/>
              <a:gd name="connsiteY1" fmla="*/ 0 h 1687890"/>
              <a:gd name="connsiteX2" fmla="*/ 1186490 w 2386962"/>
              <a:gd name="connsiteY2" fmla="*/ 0 h 1687890"/>
              <a:gd name="connsiteX3" fmla="*/ 1543017 w 2386962"/>
              <a:gd name="connsiteY3" fmla="*/ 0 h 1687890"/>
              <a:gd name="connsiteX4" fmla="*/ 2386962 w 2386962"/>
              <a:gd name="connsiteY4" fmla="*/ 843945 h 1687890"/>
              <a:gd name="connsiteX5" fmla="*/ 2386962 w 2386962"/>
              <a:gd name="connsiteY5" fmla="*/ 843945 h 1687890"/>
              <a:gd name="connsiteX6" fmla="*/ 1543017 w 2386962"/>
              <a:gd name="connsiteY6" fmla="*/ 1687890 h 1687890"/>
              <a:gd name="connsiteX7" fmla="*/ 1207462 w 2386962"/>
              <a:gd name="connsiteY7" fmla="*/ 1687890 h 1687890"/>
              <a:gd name="connsiteX8" fmla="*/ 843945 w 2386962"/>
              <a:gd name="connsiteY8" fmla="*/ 1687890 h 1687890"/>
              <a:gd name="connsiteX9" fmla="*/ 0 w 2386962"/>
              <a:gd name="connsiteY9" fmla="*/ 843945 h 168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86962" h="1687890" fill="none" extrusionOk="0">
                <a:moveTo>
                  <a:pt x="0" y="843945"/>
                </a:moveTo>
                <a:cubicBezTo>
                  <a:pt x="-8290" y="459453"/>
                  <a:pt x="513406" y="-14945"/>
                  <a:pt x="843945" y="0"/>
                </a:cubicBezTo>
                <a:cubicBezTo>
                  <a:pt x="1002715" y="-38185"/>
                  <a:pt x="1115573" y="537"/>
                  <a:pt x="1186490" y="0"/>
                </a:cubicBezTo>
                <a:cubicBezTo>
                  <a:pt x="1257408" y="-537"/>
                  <a:pt x="1401212" y="9454"/>
                  <a:pt x="1543017" y="0"/>
                </a:cubicBezTo>
                <a:cubicBezTo>
                  <a:pt x="1992298" y="-18552"/>
                  <a:pt x="2358994" y="415682"/>
                  <a:pt x="2386962" y="843945"/>
                </a:cubicBezTo>
                <a:lnTo>
                  <a:pt x="2386962" y="843945"/>
                </a:lnTo>
                <a:cubicBezTo>
                  <a:pt x="2433159" y="1307083"/>
                  <a:pt x="1994304" y="1689013"/>
                  <a:pt x="1543017" y="1687890"/>
                </a:cubicBezTo>
                <a:cubicBezTo>
                  <a:pt x="1430750" y="1727194"/>
                  <a:pt x="1308756" y="1679786"/>
                  <a:pt x="1207462" y="1687890"/>
                </a:cubicBezTo>
                <a:cubicBezTo>
                  <a:pt x="1106168" y="1695994"/>
                  <a:pt x="976914" y="1648355"/>
                  <a:pt x="843945" y="1687890"/>
                </a:cubicBezTo>
                <a:cubicBezTo>
                  <a:pt x="361176" y="1709611"/>
                  <a:pt x="-106238" y="1369407"/>
                  <a:pt x="0" y="843945"/>
                </a:cubicBezTo>
                <a:close/>
              </a:path>
              <a:path w="2386962" h="1687890" stroke="0" extrusionOk="0">
                <a:moveTo>
                  <a:pt x="0" y="843945"/>
                </a:moveTo>
                <a:cubicBezTo>
                  <a:pt x="53035" y="353802"/>
                  <a:pt x="356491" y="1496"/>
                  <a:pt x="843945" y="0"/>
                </a:cubicBezTo>
                <a:cubicBezTo>
                  <a:pt x="976308" y="-12517"/>
                  <a:pt x="1082271" y="5517"/>
                  <a:pt x="1207462" y="0"/>
                </a:cubicBezTo>
                <a:cubicBezTo>
                  <a:pt x="1332653" y="-5517"/>
                  <a:pt x="1458848" y="13561"/>
                  <a:pt x="1543017" y="0"/>
                </a:cubicBezTo>
                <a:cubicBezTo>
                  <a:pt x="1905943" y="69555"/>
                  <a:pt x="2377313" y="349265"/>
                  <a:pt x="2386962" y="843945"/>
                </a:cubicBezTo>
                <a:lnTo>
                  <a:pt x="2386962" y="843945"/>
                </a:lnTo>
                <a:cubicBezTo>
                  <a:pt x="2374832" y="1381894"/>
                  <a:pt x="2021778" y="1688130"/>
                  <a:pt x="1543017" y="1687890"/>
                </a:cubicBezTo>
                <a:cubicBezTo>
                  <a:pt x="1473896" y="1711933"/>
                  <a:pt x="1370077" y="1657820"/>
                  <a:pt x="1200472" y="1687890"/>
                </a:cubicBezTo>
                <a:cubicBezTo>
                  <a:pt x="1030867" y="1717960"/>
                  <a:pt x="932090" y="1680730"/>
                  <a:pt x="843945" y="1687890"/>
                </a:cubicBezTo>
                <a:cubicBezTo>
                  <a:pt x="432104" y="1730008"/>
                  <a:pt x="-61268" y="1347034"/>
                  <a:pt x="0" y="843945"/>
                </a:cubicBez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err="1">
                <a:solidFill>
                  <a:schemeClr val="bg1"/>
                </a:solidFill>
              </a:rPr>
              <a:t>Visualizar</a:t>
            </a:r>
            <a:r>
              <a:rPr lang="en-US" sz="2400" b="1">
                <a:solidFill>
                  <a:schemeClr val="bg1"/>
                </a:solidFill>
              </a:rPr>
              <a:t> Montagem de Modelo</a:t>
            </a:r>
            <a:endParaRPr lang="pt-PT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88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C147DE5A-4F6B-39D2-96CA-676841F30598}"/>
              </a:ext>
            </a:extLst>
          </p:cNvPr>
          <p:cNvSpPr txBox="1"/>
          <p:nvPr/>
        </p:nvSpPr>
        <p:spPr>
          <a:xfrm>
            <a:off x="230319" y="143584"/>
            <a:ext cx="485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latin typeface="+mj-lt"/>
              </a:rPr>
              <a:t>Serviços: Inventário</a:t>
            </a:r>
            <a:endParaRPr lang="en-GB"/>
          </a:p>
        </p:txBody>
      </p:sp>
      <p:pic>
        <p:nvPicPr>
          <p:cNvPr id="5" name="Imagem 4" descr="Uma imagem com texto, captura de ecrã, número, software&#10;&#10;Os conteúdos gerados pela IA podem estar incorretos.">
            <a:extLst>
              <a:ext uri="{FF2B5EF4-FFF2-40B4-BE49-F238E27FC236}">
                <a16:creationId xmlns:a16="http://schemas.microsoft.com/office/drawing/2014/main" id="{0E4C05C5-5F00-F6E3-E624-3AC41E68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5" r="6954" b="-2"/>
          <a:stretch/>
        </p:blipFill>
        <p:spPr>
          <a:xfrm>
            <a:off x="672508" y="659933"/>
            <a:ext cx="10998951" cy="5824689"/>
          </a:xfrm>
          <a:prstGeom prst="rect">
            <a:avLst/>
          </a:prstGeom>
        </p:spPr>
      </p:pic>
      <p:sp>
        <p:nvSpPr>
          <p:cNvPr id="19" name="Rectangle: Rounded Corners 1">
            <a:extLst>
              <a:ext uri="{FF2B5EF4-FFF2-40B4-BE49-F238E27FC236}">
                <a16:creationId xmlns:a16="http://schemas.microsoft.com/office/drawing/2014/main" id="{E600ED3A-084A-32A0-7380-8DEEEB35E153}"/>
              </a:ext>
            </a:extLst>
          </p:cNvPr>
          <p:cNvSpPr/>
          <p:nvPr/>
        </p:nvSpPr>
        <p:spPr>
          <a:xfrm>
            <a:off x="2524125" y="1962150"/>
            <a:ext cx="4229100" cy="2521497"/>
          </a:xfrm>
          <a:custGeom>
            <a:avLst/>
            <a:gdLst>
              <a:gd name="connsiteX0" fmla="*/ 0 w 4229100"/>
              <a:gd name="connsiteY0" fmla="*/ 420258 h 2521497"/>
              <a:gd name="connsiteX1" fmla="*/ 420258 w 4229100"/>
              <a:gd name="connsiteY1" fmla="*/ 0 h 2521497"/>
              <a:gd name="connsiteX2" fmla="*/ 1018908 w 4229100"/>
              <a:gd name="connsiteY2" fmla="*/ 0 h 2521497"/>
              <a:gd name="connsiteX3" fmla="*/ 1651444 w 4229100"/>
              <a:gd name="connsiteY3" fmla="*/ 0 h 2521497"/>
              <a:gd name="connsiteX4" fmla="*/ 2216208 w 4229100"/>
              <a:gd name="connsiteY4" fmla="*/ 0 h 2521497"/>
              <a:gd name="connsiteX5" fmla="*/ 2814857 w 4229100"/>
              <a:gd name="connsiteY5" fmla="*/ 0 h 2521497"/>
              <a:gd name="connsiteX6" fmla="*/ 3808842 w 4229100"/>
              <a:gd name="connsiteY6" fmla="*/ 0 h 2521497"/>
              <a:gd name="connsiteX7" fmla="*/ 4229100 w 4229100"/>
              <a:gd name="connsiteY7" fmla="*/ 420258 h 2521497"/>
              <a:gd name="connsiteX8" fmla="*/ 4229100 w 4229100"/>
              <a:gd name="connsiteY8" fmla="*/ 946965 h 2521497"/>
              <a:gd name="connsiteX9" fmla="*/ 4229100 w 4229100"/>
              <a:gd name="connsiteY9" fmla="*/ 1490483 h 2521497"/>
              <a:gd name="connsiteX10" fmla="*/ 4229100 w 4229100"/>
              <a:gd name="connsiteY10" fmla="*/ 2101239 h 2521497"/>
              <a:gd name="connsiteX11" fmla="*/ 3808842 w 4229100"/>
              <a:gd name="connsiteY11" fmla="*/ 2521497 h 2521497"/>
              <a:gd name="connsiteX12" fmla="*/ 3176306 w 4229100"/>
              <a:gd name="connsiteY12" fmla="*/ 2521497 h 2521497"/>
              <a:gd name="connsiteX13" fmla="*/ 2713200 w 4229100"/>
              <a:gd name="connsiteY13" fmla="*/ 2521497 h 2521497"/>
              <a:gd name="connsiteX14" fmla="*/ 2216208 w 4229100"/>
              <a:gd name="connsiteY14" fmla="*/ 2521497 h 2521497"/>
              <a:gd name="connsiteX15" fmla="*/ 1719215 w 4229100"/>
              <a:gd name="connsiteY15" fmla="*/ 2521497 h 2521497"/>
              <a:gd name="connsiteX16" fmla="*/ 1188337 w 4229100"/>
              <a:gd name="connsiteY16" fmla="*/ 2521497 h 2521497"/>
              <a:gd name="connsiteX17" fmla="*/ 420258 w 4229100"/>
              <a:gd name="connsiteY17" fmla="*/ 2521497 h 2521497"/>
              <a:gd name="connsiteX18" fmla="*/ 0 w 4229100"/>
              <a:gd name="connsiteY18" fmla="*/ 2101239 h 2521497"/>
              <a:gd name="connsiteX19" fmla="*/ 0 w 4229100"/>
              <a:gd name="connsiteY19" fmla="*/ 1507292 h 2521497"/>
              <a:gd name="connsiteX20" fmla="*/ 0 w 4229100"/>
              <a:gd name="connsiteY20" fmla="*/ 946965 h 2521497"/>
              <a:gd name="connsiteX21" fmla="*/ 0 w 4229100"/>
              <a:gd name="connsiteY21" fmla="*/ 420258 h 252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29100" h="2521497" extrusionOk="0">
                <a:moveTo>
                  <a:pt x="0" y="420258"/>
                </a:moveTo>
                <a:cubicBezTo>
                  <a:pt x="9644" y="196970"/>
                  <a:pt x="200078" y="14335"/>
                  <a:pt x="420258" y="0"/>
                </a:cubicBezTo>
                <a:cubicBezTo>
                  <a:pt x="552084" y="-19339"/>
                  <a:pt x="799773" y="69242"/>
                  <a:pt x="1018908" y="0"/>
                </a:cubicBezTo>
                <a:cubicBezTo>
                  <a:pt x="1238043" y="-69242"/>
                  <a:pt x="1495384" y="56665"/>
                  <a:pt x="1651444" y="0"/>
                </a:cubicBezTo>
                <a:cubicBezTo>
                  <a:pt x="1807504" y="-56665"/>
                  <a:pt x="1935887" y="25445"/>
                  <a:pt x="2216208" y="0"/>
                </a:cubicBezTo>
                <a:cubicBezTo>
                  <a:pt x="2496529" y="-25445"/>
                  <a:pt x="2646176" y="59402"/>
                  <a:pt x="2814857" y="0"/>
                </a:cubicBezTo>
                <a:cubicBezTo>
                  <a:pt x="2983538" y="-59402"/>
                  <a:pt x="3508618" y="114151"/>
                  <a:pt x="3808842" y="0"/>
                </a:cubicBezTo>
                <a:cubicBezTo>
                  <a:pt x="4014381" y="-52039"/>
                  <a:pt x="4243494" y="242754"/>
                  <a:pt x="4229100" y="420258"/>
                </a:cubicBezTo>
                <a:cubicBezTo>
                  <a:pt x="4245899" y="595866"/>
                  <a:pt x="4182206" y="827224"/>
                  <a:pt x="4229100" y="946965"/>
                </a:cubicBezTo>
                <a:cubicBezTo>
                  <a:pt x="4275994" y="1066706"/>
                  <a:pt x="4193875" y="1243889"/>
                  <a:pt x="4229100" y="1490483"/>
                </a:cubicBezTo>
                <a:cubicBezTo>
                  <a:pt x="4264325" y="1737077"/>
                  <a:pt x="4197720" y="1932502"/>
                  <a:pt x="4229100" y="2101239"/>
                </a:cubicBezTo>
                <a:cubicBezTo>
                  <a:pt x="4232999" y="2362151"/>
                  <a:pt x="4010539" y="2492704"/>
                  <a:pt x="3808842" y="2521497"/>
                </a:cubicBezTo>
                <a:cubicBezTo>
                  <a:pt x="3613766" y="2561249"/>
                  <a:pt x="3452671" y="2466669"/>
                  <a:pt x="3176306" y="2521497"/>
                </a:cubicBezTo>
                <a:cubicBezTo>
                  <a:pt x="2899941" y="2576325"/>
                  <a:pt x="2918433" y="2505767"/>
                  <a:pt x="2713200" y="2521497"/>
                </a:cubicBezTo>
                <a:cubicBezTo>
                  <a:pt x="2507967" y="2537227"/>
                  <a:pt x="2438140" y="2491515"/>
                  <a:pt x="2216208" y="2521497"/>
                </a:cubicBezTo>
                <a:cubicBezTo>
                  <a:pt x="1994276" y="2551479"/>
                  <a:pt x="1948037" y="2486293"/>
                  <a:pt x="1719215" y="2521497"/>
                </a:cubicBezTo>
                <a:cubicBezTo>
                  <a:pt x="1490393" y="2556701"/>
                  <a:pt x="1316446" y="2488154"/>
                  <a:pt x="1188337" y="2521497"/>
                </a:cubicBezTo>
                <a:cubicBezTo>
                  <a:pt x="1060228" y="2554840"/>
                  <a:pt x="688223" y="2497047"/>
                  <a:pt x="420258" y="2521497"/>
                </a:cubicBezTo>
                <a:cubicBezTo>
                  <a:pt x="208464" y="2531823"/>
                  <a:pt x="5795" y="2313705"/>
                  <a:pt x="0" y="2101239"/>
                </a:cubicBezTo>
                <a:cubicBezTo>
                  <a:pt x="-56942" y="1843845"/>
                  <a:pt x="32108" y="1798676"/>
                  <a:pt x="0" y="1507292"/>
                </a:cubicBezTo>
                <a:cubicBezTo>
                  <a:pt x="-32108" y="1215908"/>
                  <a:pt x="57581" y="1204175"/>
                  <a:pt x="0" y="946965"/>
                </a:cubicBezTo>
                <a:cubicBezTo>
                  <a:pt x="-57581" y="689755"/>
                  <a:pt x="28933" y="638217"/>
                  <a:pt x="0" y="420258"/>
                </a:cubicBezTo>
                <a:close/>
              </a:path>
            </a:pathLst>
          </a:custGeom>
          <a:noFill/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30917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3B4B712B-F386-D53E-C44F-799516180A01}"/>
              </a:ext>
            </a:extLst>
          </p:cNvPr>
          <p:cNvSpPr txBox="1"/>
          <p:nvPr/>
        </p:nvSpPr>
        <p:spPr>
          <a:xfrm>
            <a:off x="2654765" y="4483647"/>
            <a:ext cx="3441236" cy="649188"/>
          </a:xfrm>
          <a:custGeom>
            <a:avLst/>
            <a:gdLst>
              <a:gd name="connsiteX0" fmla="*/ 0 w 3441236"/>
              <a:gd name="connsiteY0" fmla="*/ 324594 h 649188"/>
              <a:gd name="connsiteX1" fmla="*/ 324594 w 3441236"/>
              <a:gd name="connsiteY1" fmla="*/ 0 h 649188"/>
              <a:gd name="connsiteX2" fmla="*/ 799242 w 3441236"/>
              <a:gd name="connsiteY2" fmla="*/ 0 h 649188"/>
              <a:gd name="connsiteX3" fmla="*/ 1385572 w 3441236"/>
              <a:gd name="connsiteY3" fmla="*/ 0 h 649188"/>
              <a:gd name="connsiteX4" fmla="*/ 1888141 w 3441236"/>
              <a:gd name="connsiteY4" fmla="*/ 0 h 649188"/>
              <a:gd name="connsiteX5" fmla="*/ 2446550 w 3441236"/>
              <a:gd name="connsiteY5" fmla="*/ 0 h 649188"/>
              <a:gd name="connsiteX6" fmla="*/ 3116642 w 3441236"/>
              <a:gd name="connsiteY6" fmla="*/ 0 h 649188"/>
              <a:gd name="connsiteX7" fmla="*/ 3441236 w 3441236"/>
              <a:gd name="connsiteY7" fmla="*/ 324594 h 649188"/>
              <a:gd name="connsiteX8" fmla="*/ 3441236 w 3441236"/>
              <a:gd name="connsiteY8" fmla="*/ 324594 h 649188"/>
              <a:gd name="connsiteX9" fmla="*/ 3116642 w 3441236"/>
              <a:gd name="connsiteY9" fmla="*/ 649188 h 649188"/>
              <a:gd name="connsiteX10" fmla="*/ 2641994 w 3441236"/>
              <a:gd name="connsiteY10" fmla="*/ 649188 h 649188"/>
              <a:gd name="connsiteX11" fmla="*/ 2167346 w 3441236"/>
              <a:gd name="connsiteY11" fmla="*/ 649188 h 649188"/>
              <a:gd name="connsiteX12" fmla="*/ 1692698 w 3441236"/>
              <a:gd name="connsiteY12" fmla="*/ 649188 h 649188"/>
              <a:gd name="connsiteX13" fmla="*/ 1106367 w 3441236"/>
              <a:gd name="connsiteY13" fmla="*/ 649188 h 649188"/>
              <a:gd name="connsiteX14" fmla="*/ 324594 w 3441236"/>
              <a:gd name="connsiteY14" fmla="*/ 649188 h 649188"/>
              <a:gd name="connsiteX15" fmla="*/ 0 w 3441236"/>
              <a:gd name="connsiteY15" fmla="*/ 324594 h 64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1236" h="649188" fill="none" extrusionOk="0">
                <a:moveTo>
                  <a:pt x="0" y="324594"/>
                </a:moveTo>
                <a:cubicBezTo>
                  <a:pt x="14353" y="196804"/>
                  <a:pt x="158710" y="8308"/>
                  <a:pt x="324594" y="0"/>
                </a:cubicBezTo>
                <a:cubicBezTo>
                  <a:pt x="423975" y="-22847"/>
                  <a:pt x="612078" y="53853"/>
                  <a:pt x="799242" y="0"/>
                </a:cubicBezTo>
                <a:cubicBezTo>
                  <a:pt x="986406" y="-53853"/>
                  <a:pt x="1146981" y="22328"/>
                  <a:pt x="1385572" y="0"/>
                </a:cubicBezTo>
                <a:cubicBezTo>
                  <a:pt x="1624163" y="-22328"/>
                  <a:pt x="1754671" y="59130"/>
                  <a:pt x="1888141" y="0"/>
                </a:cubicBezTo>
                <a:cubicBezTo>
                  <a:pt x="2021611" y="-59130"/>
                  <a:pt x="2216049" y="38117"/>
                  <a:pt x="2446550" y="0"/>
                </a:cubicBezTo>
                <a:cubicBezTo>
                  <a:pt x="2677051" y="-38117"/>
                  <a:pt x="2943440" y="4431"/>
                  <a:pt x="3116642" y="0"/>
                </a:cubicBezTo>
                <a:cubicBezTo>
                  <a:pt x="3285039" y="-45392"/>
                  <a:pt x="3415615" y="188069"/>
                  <a:pt x="3441236" y="324594"/>
                </a:cubicBezTo>
                <a:lnTo>
                  <a:pt x="3441236" y="324594"/>
                </a:lnTo>
                <a:cubicBezTo>
                  <a:pt x="3426227" y="518896"/>
                  <a:pt x="3314043" y="632496"/>
                  <a:pt x="3116642" y="649188"/>
                </a:cubicBezTo>
                <a:cubicBezTo>
                  <a:pt x="2991334" y="660670"/>
                  <a:pt x="2872445" y="643853"/>
                  <a:pt x="2641994" y="649188"/>
                </a:cubicBezTo>
                <a:cubicBezTo>
                  <a:pt x="2411543" y="654523"/>
                  <a:pt x="2391821" y="607511"/>
                  <a:pt x="2167346" y="649188"/>
                </a:cubicBezTo>
                <a:cubicBezTo>
                  <a:pt x="1942871" y="690865"/>
                  <a:pt x="1893774" y="640725"/>
                  <a:pt x="1692698" y="649188"/>
                </a:cubicBezTo>
                <a:cubicBezTo>
                  <a:pt x="1491622" y="657651"/>
                  <a:pt x="1274910" y="589892"/>
                  <a:pt x="1106367" y="649188"/>
                </a:cubicBezTo>
                <a:cubicBezTo>
                  <a:pt x="937824" y="708484"/>
                  <a:pt x="582945" y="634737"/>
                  <a:pt x="324594" y="649188"/>
                </a:cubicBezTo>
                <a:cubicBezTo>
                  <a:pt x="143806" y="645653"/>
                  <a:pt x="-12466" y="514101"/>
                  <a:pt x="0" y="324594"/>
                </a:cubicBezTo>
                <a:close/>
              </a:path>
              <a:path w="3441236" h="649188" stroke="0" extrusionOk="0">
                <a:moveTo>
                  <a:pt x="0" y="324594"/>
                </a:moveTo>
                <a:cubicBezTo>
                  <a:pt x="3786" y="143610"/>
                  <a:pt x="118118" y="1906"/>
                  <a:pt x="324594" y="0"/>
                </a:cubicBezTo>
                <a:cubicBezTo>
                  <a:pt x="546438" y="-11741"/>
                  <a:pt x="808437" y="48991"/>
                  <a:pt x="938845" y="0"/>
                </a:cubicBezTo>
                <a:cubicBezTo>
                  <a:pt x="1069253" y="-48991"/>
                  <a:pt x="1257191" y="33669"/>
                  <a:pt x="1469334" y="0"/>
                </a:cubicBezTo>
                <a:cubicBezTo>
                  <a:pt x="1681477" y="-33669"/>
                  <a:pt x="1812440" y="34166"/>
                  <a:pt x="2027743" y="0"/>
                </a:cubicBezTo>
                <a:cubicBezTo>
                  <a:pt x="2243046" y="-34166"/>
                  <a:pt x="2722932" y="1666"/>
                  <a:pt x="3116642" y="0"/>
                </a:cubicBezTo>
                <a:cubicBezTo>
                  <a:pt x="3328901" y="626"/>
                  <a:pt x="3429957" y="160392"/>
                  <a:pt x="3441236" y="324594"/>
                </a:cubicBezTo>
                <a:lnTo>
                  <a:pt x="3441236" y="324594"/>
                </a:lnTo>
                <a:cubicBezTo>
                  <a:pt x="3458455" y="538280"/>
                  <a:pt x="3324796" y="639013"/>
                  <a:pt x="3116642" y="649188"/>
                </a:cubicBezTo>
                <a:cubicBezTo>
                  <a:pt x="2869485" y="700012"/>
                  <a:pt x="2658829" y="584664"/>
                  <a:pt x="2530312" y="649188"/>
                </a:cubicBezTo>
                <a:cubicBezTo>
                  <a:pt x="2401795" y="713712"/>
                  <a:pt x="2232307" y="591162"/>
                  <a:pt x="2027743" y="649188"/>
                </a:cubicBezTo>
                <a:cubicBezTo>
                  <a:pt x="1823179" y="707214"/>
                  <a:pt x="1636452" y="603030"/>
                  <a:pt x="1525175" y="649188"/>
                </a:cubicBezTo>
                <a:cubicBezTo>
                  <a:pt x="1413898" y="695346"/>
                  <a:pt x="1193887" y="628233"/>
                  <a:pt x="994686" y="649188"/>
                </a:cubicBezTo>
                <a:cubicBezTo>
                  <a:pt x="795485" y="670143"/>
                  <a:pt x="565672" y="647138"/>
                  <a:pt x="324594" y="649188"/>
                </a:cubicBezTo>
                <a:cubicBezTo>
                  <a:pt x="158136" y="644538"/>
                  <a:pt x="-25074" y="459356"/>
                  <a:pt x="0" y="324594"/>
                </a:cubicBez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 b="1">
                <a:solidFill>
                  <a:schemeClr val="bg1"/>
                </a:solidFill>
              </a:rPr>
              <a:t>Consultar Inventário</a:t>
            </a:r>
            <a:endParaRPr lang="en-GB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49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número, Tipo de letra&#10;&#10;Os conteúdos gerados pela IA podem estar incorretos.">
            <a:extLst>
              <a:ext uri="{FF2B5EF4-FFF2-40B4-BE49-F238E27FC236}">
                <a16:creationId xmlns:a16="http://schemas.microsoft.com/office/drawing/2014/main" id="{6F621B22-A3C8-12FD-FD62-B861E2E5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C9D70EB5-33DB-0064-7619-57C2A2063798}"/>
              </a:ext>
            </a:extLst>
          </p:cNvPr>
          <p:cNvSpPr txBox="1"/>
          <p:nvPr/>
        </p:nvSpPr>
        <p:spPr>
          <a:xfrm>
            <a:off x="230319" y="143584"/>
            <a:ext cx="485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latin typeface="+mj-lt"/>
              </a:rPr>
              <a:t>Serviços: Inventário</a:t>
            </a:r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DC2236-9CF6-9AB4-902A-3D9E16C4898D}"/>
              </a:ext>
            </a:extLst>
          </p:cNvPr>
          <p:cNvSpPr/>
          <p:nvPr/>
        </p:nvSpPr>
        <p:spPr>
          <a:xfrm>
            <a:off x="7480105" y="1784594"/>
            <a:ext cx="2301240" cy="3187456"/>
          </a:xfrm>
          <a:custGeom>
            <a:avLst/>
            <a:gdLst>
              <a:gd name="connsiteX0" fmla="*/ 0 w 2301240"/>
              <a:gd name="connsiteY0" fmla="*/ 383548 h 3187456"/>
              <a:gd name="connsiteX1" fmla="*/ 383548 w 2301240"/>
              <a:gd name="connsiteY1" fmla="*/ 0 h 3187456"/>
              <a:gd name="connsiteX2" fmla="*/ 910271 w 2301240"/>
              <a:gd name="connsiteY2" fmla="*/ 0 h 3187456"/>
              <a:gd name="connsiteX3" fmla="*/ 1452335 w 2301240"/>
              <a:gd name="connsiteY3" fmla="*/ 0 h 3187456"/>
              <a:gd name="connsiteX4" fmla="*/ 1917692 w 2301240"/>
              <a:gd name="connsiteY4" fmla="*/ 0 h 3187456"/>
              <a:gd name="connsiteX5" fmla="*/ 2301240 w 2301240"/>
              <a:gd name="connsiteY5" fmla="*/ 383548 h 3187456"/>
              <a:gd name="connsiteX6" fmla="*/ 2301240 w 2301240"/>
              <a:gd name="connsiteY6" fmla="*/ 819213 h 3187456"/>
              <a:gd name="connsiteX7" fmla="*/ 2301240 w 2301240"/>
              <a:gd name="connsiteY7" fmla="*/ 1230674 h 3187456"/>
              <a:gd name="connsiteX8" fmla="*/ 2301240 w 2301240"/>
              <a:gd name="connsiteY8" fmla="*/ 1666339 h 3187456"/>
              <a:gd name="connsiteX9" fmla="*/ 2301240 w 2301240"/>
              <a:gd name="connsiteY9" fmla="*/ 2126207 h 3187456"/>
              <a:gd name="connsiteX10" fmla="*/ 2301240 w 2301240"/>
              <a:gd name="connsiteY10" fmla="*/ 2803908 h 3187456"/>
              <a:gd name="connsiteX11" fmla="*/ 1917692 w 2301240"/>
              <a:gd name="connsiteY11" fmla="*/ 3187456 h 3187456"/>
              <a:gd name="connsiteX12" fmla="*/ 1375628 w 2301240"/>
              <a:gd name="connsiteY12" fmla="*/ 3187456 h 3187456"/>
              <a:gd name="connsiteX13" fmla="*/ 910271 w 2301240"/>
              <a:gd name="connsiteY13" fmla="*/ 3187456 h 3187456"/>
              <a:gd name="connsiteX14" fmla="*/ 383548 w 2301240"/>
              <a:gd name="connsiteY14" fmla="*/ 3187456 h 3187456"/>
              <a:gd name="connsiteX15" fmla="*/ 0 w 2301240"/>
              <a:gd name="connsiteY15" fmla="*/ 2803908 h 3187456"/>
              <a:gd name="connsiteX16" fmla="*/ 0 w 2301240"/>
              <a:gd name="connsiteY16" fmla="*/ 2344040 h 3187456"/>
              <a:gd name="connsiteX17" fmla="*/ 0 w 2301240"/>
              <a:gd name="connsiteY17" fmla="*/ 1908375 h 3187456"/>
              <a:gd name="connsiteX18" fmla="*/ 0 w 2301240"/>
              <a:gd name="connsiteY18" fmla="*/ 1400099 h 3187456"/>
              <a:gd name="connsiteX19" fmla="*/ 0 w 2301240"/>
              <a:gd name="connsiteY19" fmla="*/ 940231 h 3187456"/>
              <a:gd name="connsiteX20" fmla="*/ 0 w 2301240"/>
              <a:gd name="connsiteY20" fmla="*/ 383548 h 318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01240" h="3187456" extrusionOk="0">
                <a:moveTo>
                  <a:pt x="0" y="383548"/>
                </a:moveTo>
                <a:cubicBezTo>
                  <a:pt x="7828" y="178874"/>
                  <a:pt x="204747" y="39712"/>
                  <a:pt x="383548" y="0"/>
                </a:cubicBezTo>
                <a:cubicBezTo>
                  <a:pt x="593451" y="-37956"/>
                  <a:pt x="704821" y="53906"/>
                  <a:pt x="910271" y="0"/>
                </a:cubicBezTo>
                <a:cubicBezTo>
                  <a:pt x="1115721" y="-53906"/>
                  <a:pt x="1235493" y="35610"/>
                  <a:pt x="1452335" y="0"/>
                </a:cubicBezTo>
                <a:cubicBezTo>
                  <a:pt x="1669177" y="-35610"/>
                  <a:pt x="1817589" y="15816"/>
                  <a:pt x="1917692" y="0"/>
                </a:cubicBezTo>
                <a:cubicBezTo>
                  <a:pt x="2124970" y="1279"/>
                  <a:pt x="2308743" y="173499"/>
                  <a:pt x="2301240" y="383548"/>
                </a:cubicBezTo>
                <a:cubicBezTo>
                  <a:pt x="2337335" y="484552"/>
                  <a:pt x="2279138" y="634606"/>
                  <a:pt x="2301240" y="819213"/>
                </a:cubicBezTo>
                <a:cubicBezTo>
                  <a:pt x="2323342" y="1003821"/>
                  <a:pt x="2255018" y="1132197"/>
                  <a:pt x="2301240" y="1230674"/>
                </a:cubicBezTo>
                <a:cubicBezTo>
                  <a:pt x="2347462" y="1329151"/>
                  <a:pt x="2287171" y="1467255"/>
                  <a:pt x="2301240" y="1666339"/>
                </a:cubicBezTo>
                <a:cubicBezTo>
                  <a:pt x="2315309" y="1865423"/>
                  <a:pt x="2294377" y="2032261"/>
                  <a:pt x="2301240" y="2126207"/>
                </a:cubicBezTo>
                <a:cubicBezTo>
                  <a:pt x="2308103" y="2220153"/>
                  <a:pt x="2289612" y="2523991"/>
                  <a:pt x="2301240" y="2803908"/>
                </a:cubicBezTo>
                <a:cubicBezTo>
                  <a:pt x="2308624" y="3070290"/>
                  <a:pt x="2102743" y="3162099"/>
                  <a:pt x="1917692" y="3187456"/>
                </a:cubicBezTo>
                <a:cubicBezTo>
                  <a:pt x="1680196" y="3236927"/>
                  <a:pt x="1577139" y="3182710"/>
                  <a:pt x="1375628" y="3187456"/>
                </a:cubicBezTo>
                <a:cubicBezTo>
                  <a:pt x="1174117" y="3192202"/>
                  <a:pt x="1049726" y="3136023"/>
                  <a:pt x="910271" y="3187456"/>
                </a:cubicBezTo>
                <a:cubicBezTo>
                  <a:pt x="770816" y="3238889"/>
                  <a:pt x="494477" y="3176940"/>
                  <a:pt x="383548" y="3187456"/>
                </a:cubicBezTo>
                <a:cubicBezTo>
                  <a:pt x="165740" y="3200993"/>
                  <a:pt x="36690" y="3062687"/>
                  <a:pt x="0" y="2803908"/>
                </a:cubicBezTo>
                <a:cubicBezTo>
                  <a:pt x="-11368" y="2643104"/>
                  <a:pt x="48644" y="2438449"/>
                  <a:pt x="0" y="2344040"/>
                </a:cubicBezTo>
                <a:cubicBezTo>
                  <a:pt x="-48644" y="2249631"/>
                  <a:pt x="17824" y="2034300"/>
                  <a:pt x="0" y="1908375"/>
                </a:cubicBezTo>
                <a:cubicBezTo>
                  <a:pt x="-17824" y="1782451"/>
                  <a:pt x="42110" y="1512071"/>
                  <a:pt x="0" y="1400099"/>
                </a:cubicBezTo>
                <a:cubicBezTo>
                  <a:pt x="-42110" y="1288127"/>
                  <a:pt x="21727" y="1068260"/>
                  <a:pt x="0" y="940231"/>
                </a:cubicBezTo>
                <a:cubicBezTo>
                  <a:pt x="-21727" y="812202"/>
                  <a:pt x="49531" y="546152"/>
                  <a:pt x="0" y="383548"/>
                </a:cubicBezTo>
                <a:close/>
              </a:path>
            </a:pathLst>
          </a:custGeom>
          <a:noFill/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30917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159E2-EF87-6FFE-8DDA-D7CCBE4CD847}"/>
              </a:ext>
            </a:extLst>
          </p:cNvPr>
          <p:cNvSpPr txBox="1"/>
          <p:nvPr/>
        </p:nvSpPr>
        <p:spPr>
          <a:xfrm>
            <a:off x="6830500" y="5137134"/>
            <a:ext cx="3467100" cy="519351"/>
          </a:xfrm>
          <a:custGeom>
            <a:avLst/>
            <a:gdLst>
              <a:gd name="connsiteX0" fmla="*/ 0 w 3467100"/>
              <a:gd name="connsiteY0" fmla="*/ 259676 h 519351"/>
              <a:gd name="connsiteX1" fmla="*/ 259676 w 3467100"/>
              <a:gd name="connsiteY1" fmla="*/ 0 h 519351"/>
              <a:gd name="connsiteX2" fmla="*/ 760793 w 3467100"/>
              <a:gd name="connsiteY2" fmla="*/ 0 h 519351"/>
              <a:gd name="connsiteX3" fmla="*/ 1379821 w 3467100"/>
              <a:gd name="connsiteY3" fmla="*/ 0 h 519351"/>
              <a:gd name="connsiteX4" fmla="*/ 1910415 w 3467100"/>
              <a:gd name="connsiteY4" fmla="*/ 0 h 519351"/>
              <a:gd name="connsiteX5" fmla="*/ 2499965 w 3467100"/>
              <a:gd name="connsiteY5" fmla="*/ 0 h 519351"/>
              <a:gd name="connsiteX6" fmla="*/ 3207425 w 3467100"/>
              <a:gd name="connsiteY6" fmla="*/ 0 h 519351"/>
              <a:gd name="connsiteX7" fmla="*/ 3467101 w 3467100"/>
              <a:gd name="connsiteY7" fmla="*/ 259676 h 519351"/>
              <a:gd name="connsiteX8" fmla="*/ 3467100 w 3467100"/>
              <a:gd name="connsiteY8" fmla="*/ 259676 h 519351"/>
              <a:gd name="connsiteX9" fmla="*/ 3207424 w 3467100"/>
              <a:gd name="connsiteY9" fmla="*/ 519352 h 519351"/>
              <a:gd name="connsiteX10" fmla="*/ 2706307 w 3467100"/>
              <a:gd name="connsiteY10" fmla="*/ 519352 h 519351"/>
              <a:gd name="connsiteX11" fmla="*/ 2205190 w 3467100"/>
              <a:gd name="connsiteY11" fmla="*/ 519352 h 519351"/>
              <a:gd name="connsiteX12" fmla="*/ 1704073 w 3467100"/>
              <a:gd name="connsiteY12" fmla="*/ 519351 h 519351"/>
              <a:gd name="connsiteX13" fmla="*/ 1085045 w 3467100"/>
              <a:gd name="connsiteY13" fmla="*/ 519351 h 519351"/>
              <a:gd name="connsiteX14" fmla="*/ 259676 w 3467100"/>
              <a:gd name="connsiteY14" fmla="*/ 519351 h 519351"/>
              <a:gd name="connsiteX15" fmla="*/ 0 w 3467100"/>
              <a:gd name="connsiteY15" fmla="*/ 259675 h 519351"/>
              <a:gd name="connsiteX16" fmla="*/ 0 w 3467100"/>
              <a:gd name="connsiteY16" fmla="*/ 259676 h 519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67100" h="519351" fill="none" extrusionOk="0">
                <a:moveTo>
                  <a:pt x="0" y="259676"/>
                </a:moveTo>
                <a:cubicBezTo>
                  <a:pt x="4217" y="131386"/>
                  <a:pt x="134410" y="11266"/>
                  <a:pt x="259676" y="0"/>
                </a:cubicBezTo>
                <a:cubicBezTo>
                  <a:pt x="388562" y="-16822"/>
                  <a:pt x="581833" y="32187"/>
                  <a:pt x="760793" y="0"/>
                </a:cubicBezTo>
                <a:cubicBezTo>
                  <a:pt x="939753" y="-32187"/>
                  <a:pt x="1229252" y="47707"/>
                  <a:pt x="1379821" y="0"/>
                </a:cubicBezTo>
                <a:cubicBezTo>
                  <a:pt x="1530390" y="-47707"/>
                  <a:pt x="1768586" y="29269"/>
                  <a:pt x="1910415" y="0"/>
                </a:cubicBezTo>
                <a:cubicBezTo>
                  <a:pt x="2052244" y="-29269"/>
                  <a:pt x="2242255" y="1846"/>
                  <a:pt x="2499965" y="0"/>
                </a:cubicBezTo>
                <a:cubicBezTo>
                  <a:pt x="2757675" y="-1846"/>
                  <a:pt x="3019331" y="4580"/>
                  <a:pt x="3207425" y="0"/>
                </a:cubicBezTo>
                <a:cubicBezTo>
                  <a:pt x="3343646" y="-30038"/>
                  <a:pt x="3450223" y="144418"/>
                  <a:pt x="3467101" y="259676"/>
                </a:cubicBezTo>
                <a:lnTo>
                  <a:pt x="3467100" y="259676"/>
                </a:lnTo>
                <a:cubicBezTo>
                  <a:pt x="3444125" y="426104"/>
                  <a:pt x="3371170" y="500636"/>
                  <a:pt x="3207424" y="519352"/>
                </a:cubicBezTo>
                <a:cubicBezTo>
                  <a:pt x="3015000" y="577779"/>
                  <a:pt x="2932066" y="488864"/>
                  <a:pt x="2706307" y="519352"/>
                </a:cubicBezTo>
                <a:cubicBezTo>
                  <a:pt x="2480548" y="549840"/>
                  <a:pt x="2378534" y="505653"/>
                  <a:pt x="2205190" y="519352"/>
                </a:cubicBezTo>
                <a:cubicBezTo>
                  <a:pt x="2031846" y="533051"/>
                  <a:pt x="1851084" y="506491"/>
                  <a:pt x="1704073" y="519351"/>
                </a:cubicBezTo>
                <a:cubicBezTo>
                  <a:pt x="1557062" y="532212"/>
                  <a:pt x="1334026" y="480979"/>
                  <a:pt x="1085045" y="519351"/>
                </a:cubicBezTo>
                <a:cubicBezTo>
                  <a:pt x="836064" y="557723"/>
                  <a:pt x="640842" y="436806"/>
                  <a:pt x="259676" y="519351"/>
                </a:cubicBezTo>
                <a:cubicBezTo>
                  <a:pt x="103001" y="488519"/>
                  <a:pt x="-23761" y="422607"/>
                  <a:pt x="0" y="259675"/>
                </a:cubicBezTo>
                <a:lnTo>
                  <a:pt x="0" y="259676"/>
                </a:lnTo>
                <a:close/>
              </a:path>
              <a:path w="3467100" h="519351" stroke="0" extrusionOk="0">
                <a:moveTo>
                  <a:pt x="0" y="259676"/>
                </a:moveTo>
                <a:cubicBezTo>
                  <a:pt x="23252" y="105719"/>
                  <a:pt x="87890" y="1987"/>
                  <a:pt x="259676" y="0"/>
                </a:cubicBezTo>
                <a:cubicBezTo>
                  <a:pt x="460641" y="-33429"/>
                  <a:pt x="629278" y="12548"/>
                  <a:pt x="908181" y="0"/>
                </a:cubicBezTo>
                <a:cubicBezTo>
                  <a:pt x="1187085" y="-12548"/>
                  <a:pt x="1280958" y="15726"/>
                  <a:pt x="1468253" y="0"/>
                </a:cubicBezTo>
                <a:cubicBezTo>
                  <a:pt x="1655548" y="-15726"/>
                  <a:pt x="1919364" y="60677"/>
                  <a:pt x="2057803" y="0"/>
                </a:cubicBezTo>
                <a:cubicBezTo>
                  <a:pt x="2196242" y="-60677"/>
                  <a:pt x="2721016" y="14641"/>
                  <a:pt x="3207425" y="0"/>
                </a:cubicBezTo>
                <a:cubicBezTo>
                  <a:pt x="3359478" y="164"/>
                  <a:pt x="3457341" y="129298"/>
                  <a:pt x="3467101" y="259676"/>
                </a:cubicBezTo>
                <a:lnTo>
                  <a:pt x="3467100" y="259676"/>
                </a:lnTo>
                <a:cubicBezTo>
                  <a:pt x="3474603" y="418088"/>
                  <a:pt x="3368075" y="513280"/>
                  <a:pt x="3207424" y="519352"/>
                </a:cubicBezTo>
                <a:cubicBezTo>
                  <a:pt x="2951595" y="554587"/>
                  <a:pt x="2722068" y="457217"/>
                  <a:pt x="2588397" y="519352"/>
                </a:cubicBezTo>
                <a:cubicBezTo>
                  <a:pt x="2454726" y="581487"/>
                  <a:pt x="2217517" y="464266"/>
                  <a:pt x="2057802" y="519352"/>
                </a:cubicBezTo>
                <a:cubicBezTo>
                  <a:pt x="1898087" y="574437"/>
                  <a:pt x="1705322" y="512972"/>
                  <a:pt x="1527208" y="519351"/>
                </a:cubicBezTo>
                <a:cubicBezTo>
                  <a:pt x="1349094" y="525730"/>
                  <a:pt x="1238247" y="466326"/>
                  <a:pt x="967136" y="519351"/>
                </a:cubicBezTo>
                <a:cubicBezTo>
                  <a:pt x="696025" y="572376"/>
                  <a:pt x="423349" y="478948"/>
                  <a:pt x="259676" y="519351"/>
                </a:cubicBezTo>
                <a:cubicBezTo>
                  <a:pt x="151412" y="506590"/>
                  <a:pt x="-7898" y="389071"/>
                  <a:pt x="0" y="259675"/>
                </a:cubicBezTo>
                <a:lnTo>
                  <a:pt x="0" y="259676"/>
                </a:lnTo>
                <a:close/>
              </a:path>
            </a:pathLst>
          </a:custGeom>
          <a:solidFill>
            <a:schemeClr val="accent6"/>
          </a:solidFill>
          <a:ln w="762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4148101773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Efetuar Pedido de Reposição</a:t>
            </a:r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37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A5874-BE35-CA7B-0D41-DD2011813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BB92994-8579-BC26-3576-38FC5DD3C477}"/>
              </a:ext>
            </a:extLst>
          </p:cNvPr>
          <p:cNvSpPr txBox="1"/>
          <p:nvPr/>
        </p:nvSpPr>
        <p:spPr>
          <a:xfrm>
            <a:off x="630936" y="639520"/>
            <a:ext cx="4863084" cy="1719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Serviços: Inventário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2E36C9-B632-0E9D-031F-00E036C0E0A7}"/>
              </a:ext>
            </a:extLst>
          </p:cNvPr>
          <p:cNvGrpSpPr/>
          <p:nvPr/>
        </p:nvGrpSpPr>
        <p:grpSpPr>
          <a:xfrm>
            <a:off x="230319" y="567817"/>
            <a:ext cx="11731361" cy="6290183"/>
            <a:chOff x="230319" y="283908"/>
            <a:chExt cx="11731361" cy="6290183"/>
          </a:xfrm>
        </p:grpSpPr>
        <p:pic>
          <p:nvPicPr>
            <p:cNvPr id="8" name="Imagem 7" descr="Uma imagem com texto, captura de ecrã, número, Tipo de letra&#10;&#10;Os conteúdos gerados pela IA podem estar incorretos.">
              <a:extLst>
                <a:ext uri="{FF2B5EF4-FFF2-40B4-BE49-F238E27FC236}">
                  <a16:creationId xmlns:a16="http://schemas.microsoft.com/office/drawing/2014/main" id="{70404498-1368-018F-5B36-6158878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21" r="5652" b="-2"/>
            <a:stretch/>
          </p:blipFill>
          <p:spPr>
            <a:xfrm>
              <a:off x="230319" y="283908"/>
              <a:ext cx="11731361" cy="6290183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B5DD9E7-6463-3C42-352F-A0F0061D1F0F}"/>
                </a:ext>
              </a:extLst>
            </p:cNvPr>
            <p:cNvSpPr/>
            <p:nvPr/>
          </p:nvSpPr>
          <p:spPr>
            <a:xfrm>
              <a:off x="7937305" y="1548310"/>
              <a:ext cx="2301240" cy="3612216"/>
            </a:xfrm>
            <a:custGeom>
              <a:avLst/>
              <a:gdLst>
                <a:gd name="connsiteX0" fmla="*/ 0 w 2301240"/>
                <a:gd name="connsiteY0" fmla="*/ 383548 h 3612216"/>
                <a:gd name="connsiteX1" fmla="*/ 383548 w 2301240"/>
                <a:gd name="connsiteY1" fmla="*/ 0 h 3612216"/>
                <a:gd name="connsiteX2" fmla="*/ 910271 w 2301240"/>
                <a:gd name="connsiteY2" fmla="*/ 0 h 3612216"/>
                <a:gd name="connsiteX3" fmla="*/ 1452335 w 2301240"/>
                <a:gd name="connsiteY3" fmla="*/ 0 h 3612216"/>
                <a:gd name="connsiteX4" fmla="*/ 1917692 w 2301240"/>
                <a:gd name="connsiteY4" fmla="*/ 0 h 3612216"/>
                <a:gd name="connsiteX5" fmla="*/ 2301240 w 2301240"/>
                <a:gd name="connsiteY5" fmla="*/ 383548 h 3612216"/>
                <a:gd name="connsiteX6" fmla="*/ 2301240 w 2301240"/>
                <a:gd name="connsiteY6" fmla="*/ 895670 h 3612216"/>
                <a:gd name="connsiteX7" fmla="*/ 2301240 w 2301240"/>
                <a:gd name="connsiteY7" fmla="*/ 1379340 h 3612216"/>
                <a:gd name="connsiteX8" fmla="*/ 2301240 w 2301240"/>
                <a:gd name="connsiteY8" fmla="*/ 1891462 h 3612216"/>
                <a:gd name="connsiteX9" fmla="*/ 2301240 w 2301240"/>
                <a:gd name="connsiteY9" fmla="*/ 2432034 h 3612216"/>
                <a:gd name="connsiteX10" fmla="*/ 2301240 w 2301240"/>
                <a:gd name="connsiteY10" fmla="*/ 3228668 h 3612216"/>
                <a:gd name="connsiteX11" fmla="*/ 1917692 w 2301240"/>
                <a:gd name="connsiteY11" fmla="*/ 3612216 h 3612216"/>
                <a:gd name="connsiteX12" fmla="*/ 1375628 w 2301240"/>
                <a:gd name="connsiteY12" fmla="*/ 3612216 h 3612216"/>
                <a:gd name="connsiteX13" fmla="*/ 910271 w 2301240"/>
                <a:gd name="connsiteY13" fmla="*/ 3612216 h 3612216"/>
                <a:gd name="connsiteX14" fmla="*/ 383548 w 2301240"/>
                <a:gd name="connsiteY14" fmla="*/ 3612216 h 3612216"/>
                <a:gd name="connsiteX15" fmla="*/ 0 w 2301240"/>
                <a:gd name="connsiteY15" fmla="*/ 3228668 h 3612216"/>
                <a:gd name="connsiteX16" fmla="*/ 0 w 2301240"/>
                <a:gd name="connsiteY16" fmla="*/ 2688095 h 3612216"/>
                <a:gd name="connsiteX17" fmla="*/ 0 w 2301240"/>
                <a:gd name="connsiteY17" fmla="*/ 2175974 h 3612216"/>
                <a:gd name="connsiteX18" fmla="*/ 0 w 2301240"/>
                <a:gd name="connsiteY18" fmla="*/ 1578498 h 3612216"/>
                <a:gd name="connsiteX19" fmla="*/ 0 w 2301240"/>
                <a:gd name="connsiteY19" fmla="*/ 1037926 h 3612216"/>
                <a:gd name="connsiteX20" fmla="*/ 0 w 2301240"/>
                <a:gd name="connsiteY20" fmla="*/ 383548 h 361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1240" h="3612216" extrusionOk="0">
                  <a:moveTo>
                    <a:pt x="0" y="383548"/>
                  </a:moveTo>
                  <a:cubicBezTo>
                    <a:pt x="7828" y="178874"/>
                    <a:pt x="204747" y="39712"/>
                    <a:pt x="383548" y="0"/>
                  </a:cubicBezTo>
                  <a:cubicBezTo>
                    <a:pt x="593451" y="-37956"/>
                    <a:pt x="704821" y="53906"/>
                    <a:pt x="910271" y="0"/>
                  </a:cubicBezTo>
                  <a:cubicBezTo>
                    <a:pt x="1115721" y="-53906"/>
                    <a:pt x="1235493" y="35610"/>
                    <a:pt x="1452335" y="0"/>
                  </a:cubicBezTo>
                  <a:cubicBezTo>
                    <a:pt x="1669177" y="-35610"/>
                    <a:pt x="1817589" y="15816"/>
                    <a:pt x="1917692" y="0"/>
                  </a:cubicBezTo>
                  <a:cubicBezTo>
                    <a:pt x="2124970" y="1279"/>
                    <a:pt x="2308743" y="173499"/>
                    <a:pt x="2301240" y="383548"/>
                  </a:cubicBezTo>
                  <a:cubicBezTo>
                    <a:pt x="2351695" y="586119"/>
                    <a:pt x="2261550" y="671703"/>
                    <a:pt x="2301240" y="895670"/>
                  </a:cubicBezTo>
                  <a:cubicBezTo>
                    <a:pt x="2340930" y="1119637"/>
                    <a:pt x="2282209" y="1152174"/>
                    <a:pt x="2301240" y="1379340"/>
                  </a:cubicBezTo>
                  <a:cubicBezTo>
                    <a:pt x="2320271" y="1606506"/>
                    <a:pt x="2274141" y="1771972"/>
                    <a:pt x="2301240" y="1891462"/>
                  </a:cubicBezTo>
                  <a:cubicBezTo>
                    <a:pt x="2328339" y="2010952"/>
                    <a:pt x="2292137" y="2284681"/>
                    <a:pt x="2301240" y="2432034"/>
                  </a:cubicBezTo>
                  <a:cubicBezTo>
                    <a:pt x="2310343" y="2579387"/>
                    <a:pt x="2267684" y="2955865"/>
                    <a:pt x="2301240" y="3228668"/>
                  </a:cubicBezTo>
                  <a:cubicBezTo>
                    <a:pt x="2308624" y="3495050"/>
                    <a:pt x="2102743" y="3586859"/>
                    <a:pt x="1917692" y="3612216"/>
                  </a:cubicBezTo>
                  <a:cubicBezTo>
                    <a:pt x="1680196" y="3661687"/>
                    <a:pt x="1577139" y="3607470"/>
                    <a:pt x="1375628" y="3612216"/>
                  </a:cubicBezTo>
                  <a:cubicBezTo>
                    <a:pt x="1174117" y="3616962"/>
                    <a:pt x="1049726" y="3560783"/>
                    <a:pt x="910271" y="3612216"/>
                  </a:cubicBezTo>
                  <a:cubicBezTo>
                    <a:pt x="770816" y="3663649"/>
                    <a:pt x="494477" y="3601700"/>
                    <a:pt x="383548" y="3612216"/>
                  </a:cubicBezTo>
                  <a:cubicBezTo>
                    <a:pt x="165740" y="3625753"/>
                    <a:pt x="36690" y="3487447"/>
                    <a:pt x="0" y="3228668"/>
                  </a:cubicBezTo>
                  <a:cubicBezTo>
                    <a:pt x="-13333" y="2991668"/>
                    <a:pt x="59930" y="2914586"/>
                    <a:pt x="0" y="2688095"/>
                  </a:cubicBezTo>
                  <a:cubicBezTo>
                    <a:pt x="-59930" y="2461604"/>
                    <a:pt x="31086" y="2352518"/>
                    <a:pt x="0" y="2175974"/>
                  </a:cubicBezTo>
                  <a:cubicBezTo>
                    <a:pt x="-31086" y="1999430"/>
                    <a:pt x="10374" y="1706978"/>
                    <a:pt x="0" y="1578498"/>
                  </a:cubicBezTo>
                  <a:cubicBezTo>
                    <a:pt x="-10374" y="1450018"/>
                    <a:pt x="63668" y="1293905"/>
                    <a:pt x="0" y="1037926"/>
                  </a:cubicBezTo>
                  <a:cubicBezTo>
                    <a:pt x="-63668" y="781947"/>
                    <a:pt x="1193" y="547741"/>
                    <a:pt x="0" y="383548"/>
                  </a:cubicBezTo>
                  <a:close/>
                </a:path>
              </a:pathLst>
            </a:custGeom>
            <a:noFill/>
            <a:ln w="76200">
              <a:solidFill>
                <a:schemeClr val="accent6"/>
              </a:solidFill>
              <a:extLst>
                <a:ext uri="{C807C97D-BFC1-408E-A445-0C87EB9F89A2}">
                  <ask:lineSketchStyleProps xmlns:ask="http://schemas.microsoft.com/office/drawing/2018/sketchyshapes" sd="309171605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3FF726-405D-7F54-11AE-D6DF77FACF9E}"/>
                </a:ext>
              </a:extLst>
            </p:cNvPr>
            <p:cNvSpPr txBox="1"/>
            <p:nvPr/>
          </p:nvSpPr>
          <p:spPr>
            <a:xfrm>
              <a:off x="6099424" y="5379272"/>
              <a:ext cx="4343400" cy="519351"/>
            </a:xfrm>
            <a:custGeom>
              <a:avLst/>
              <a:gdLst>
                <a:gd name="connsiteX0" fmla="*/ 0 w 4343400"/>
                <a:gd name="connsiteY0" fmla="*/ 259676 h 519351"/>
                <a:gd name="connsiteX1" fmla="*/ 259676 w 4343400"/>
                <a:gd name="connsiteY1" fmla="*/ 0 h 519351"/>
                <a:gd name="connsiteX2" fmla="*/ 805969 w 4343400"/>
                <a:gd name="connsiteY2" fmla="*/ 0 h 519351"/>
                <a:gd name="connsiteX3" fmla="*/ 1237540 w 4343400"/>
                <a:gd name="connsiteY3" fmla="*/ 0 h 519351"/>
                <a:gd name="connsiteX4" fmla="*/ 1822073 w 4343400"/>
                <a:gd name="connsiteY4" fmla="*/ 0 h 519351"/>
                <a:gd name="connsiteX5" fmla="*/ 2330125 w 4343400"/>
                <a:gd name="connsiteY5" fmla="*/ 0 h 519351"/>
                <a:gd name="connsiteX6" fmla="*/ 2799937 w 4343400"/>
                <a:gd name="connsiteY6" fmla="*/ 0 h 519351"/>
                <a:gd name="connsiteX7" fmla="*/ 3307989 w 4343400"/>
                <a:gd name="connsiteY7" fmla="*/ 0 h 519351"/>
                <a:gd name="connsiteX8" fmla="*/ 4083725 w 4343400"/>
                <a:gd name="connsiteY8" fmla="*/ 0 h 519351"/>
                <a:gd name="connsiteX9" fmla="*/ 4343401 w 4343400"/>
                <a:gd name="connsiteY9" fmla="*/ 259676 h 519351"/>
                <a:gd name="connsiteX10" fmla="*/ 4343400 w 4343400"/>
                <a:gd name="connsiteY10" fmla="*/ 259676 h 519351"/>
                <a:gd name="connsiteX11" fmla="*/ 4083724 w 4343400"/>
                <a:gd name="connsiteY11" fmla="*/ 519352 h 519351"/>
                <a:gd name="connsiteX12" fmla="*/ 3537431 w 4343400"/>
                <a:gd name="connsiteY12" fmla="*/ 519352 h 519351"/>
                <a:gd name="connsiteX13" fmla="*/ 3067620 w 4343400"/>
                <a:gd name="connsiteY13" fmla="*/ 519352 h 519351"/>
                <a:gd name="connsiteX14" fmla="*/ 2444846 w 4343400"/>
                <a:gd name="connsiteY14" fmla="*/ 519352 h 519351"/>
                <a:gd name="connsiteX15" fmla="*/ 2013275 w 4343400"/>
                <a:gd name="connsiteY15" fmla="*/ 519351 h 519351"/>
                <a:gd name="connsiteX16" fmla="*/ 1428742 w 4343400"/>
                <a:gd name="connsiteY16" fmla="*/ 519351 h 519351"/>
                <a:gd name="connsiteX17" fmla="*/ 958930 w 4343400"/>
                <a:gd name="connsiteY17" fmla="*/ 519351 h 519351"/>
                <a:gd name="connsiteX18" fmla="*/ 259676 w 4343400"/>
                <a:gd name="connsiteY18" fmla="*/ 519351 h 519351"/>
                <a:gd name="connsiteX19" fmla="*/ 0 w 4343400"/>
                <a:gd name="connsiteY19" fmla="*/ 259675 h 519351"/>
                <a:gd name="connsiteX20" fmla="*/ 0 w 4343400"/>
                <a:gd name="connsiteY20" fmla="*/ 259676 h 51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43400" h="519351" fill="none" extrusionOk="0">
                  <a:moveTo>
                    <a:pt x="0" y="259676"/>
                  </a:moveTo>
                  <a:cubicBezTo>
                    <a:pt x="-16406" y="91599"/>
                    <a:pt x="81201" y="-12299"/>
                    <a:pt x="259676" y="0"/>
                  </a:cubicBezTo>
                  <a:cubicBezTo>
                    <a:pt x="492016" y="-65394"/>
                    <a:pt x="684650" y="16452"/>
                    <a:pt x="805969" y="0"/>
                  </a:cubicBezTo>
                  <a:cubicBezTo>
                    <a:pt x="927288" y="-16452"/>
                    <a:pt x="1049968" y="20584"/>
                    <a:pt x="1237540" y="0"/>
                  </a:cubicBezTo>
                  <a:cubicBezTo>
                    <a:pt x="1425112" y="-20584"/>
                    <a:pt x="1664961" y="16731"/>
                    <a:pt x="1822073" y="0"/>
                  </a:cubicBezTo>
                  <a:cubicBezTo>
                    <a:pt x="1979185" y="-16731"/>
                    <a:pt x="2084592" y="56308"/>
                    <a:pt x="2330125" y="0"/>
                  </a:cubicBezTo>
                  <a:cubicBezTo>
                    <a:pt x="2575658" y="-56308"/>
                    <a:pt x="2651121" y="35794"/>
                    <a:pt x="2799937" y="0"/>
                  </a:cubicBezTo>
                  <a:cubicBezTo>
                    <a:pt x="2948753" y="-35794"/>
                    <a:pt x="3195235" y="25401"/>
                    <a:pt x="3307989" y="0"/>
                  </a:cubicBezTo>
                  <a:cubicBezTo>
                    <a:pt x="3420743" y="-25401"/>
                    <a:pt x="3768196" y="26485"/>
                    <a:pt x="4083725" y="0"/>
                  </a:cubicBezTo>
                  <a:cubicBezTo>
                    <a:pt x="4230627" y="-3007"/>
                    <a:pt x="4342810" y="75655"/>
                    <a:pt x="4343401" y="259676"/>
                  </a:cubicBezTo>
                  <a:lnTo>
                    <a:pt x="4343400" y="259676"/>
                  </a:lnTo>
                  <a:cubicBezTo>
                    <a:pt x="4306644" y="392767"/>
                    <a:pt x="4229420" y="488272"/>
                    <a:pt x="4083724" y="519352"/>
                  </a:cubicBezTo>
                  <a:cubicBezTo>
                    <a:pt x="3838849" y="531200"/>
                    <a:pt x="3659253" y="511718"/>
                    <a:pt x="3537431" y="519352"/>
                  </a:cubicBezTo>
                  <a:cubicBezTo>
                    <a:pt x="3415609" y="526986"/>
                    <a:pt x="3176634" y="486004"/>
                    <a:pt x="3067620" y="519352"/>
                  </a:cubicBezTo>
                  <a:cubicBezTo>
                    <a:pt x="2958606" y="552700"/>
                    <a:pt x="2594338" y="467916"/>
                    <a:pt x="2444846" y="519352"/>
                  </a:cubicBezTo>
                  <a:cubicBezTo>
                    <a:pt x="2295354" y="570788"/>
                    <a:pt x="2214312" y="518321"/>
                    <a:pt x="2013275" y="519351"/>
                  </a:cubicBezTo>
                  <a:cubicBezTo>
                    <a:pt x="1812238" y="520381"/>
                    <a:pt x="1646392" y="494813"/>
                    <a:pt x="1428742" y="519351"/>
                  </a:cubicBezTo>
                  <a:cubicBezTo>
                    <a:pt x="1211092" y="543889"/>
                    <a:pt x="1122687" y="480138"/>
                    <a:pt x="958930" y="519351"/>
                  </a:cubicBezTo>
                  <a:cubicBezTo>
                    <a:pt x="795173" y="558564"/>
                    <a:pt x="490489" y="494282"/>
                    <a:pt x="259676" y="519351"/>
                  </a:cubicBezTo>
                  <a:cubicBezTo>
                    <a:pt x="117004" y="509700"/>
                    <a:pt x="31736" y="379187"/>
                    <a:pt x="0" y="259675"/>
                  </a:cubicBezTo>
                  <a:lnTo>
                    <a:pt x="0" y="259676"/>
                  </a:lnTo>
                  <a:close/>
                </a:path>
                <a:path w="4343400" h="519351" stroke="0" extrusionOk="0">
                  <a:moveTo>
                    <a:pt x="0" y="259676"/>
                  </a:moveTo>
                  <a:cubicBezTo>
                    <a:pt x="23252" y="105719"/>
                    <a:pt x="87890" y="1987"/>
                    <a:pt x="259676" y="0"/>
                  </a:cubicBezTo>
                  <a:cubicBezTo>
                    <a:pt x="541587" y="-43800"/>
                    <a:pt x="750664" y="19769"/>
                    <a:pt x="882450" y="0"/>
                  </a:cubicBezTo>
                  <a:cubicBezTo>
                    <a:pt x="1014236" y="-19769"/>
                    <a:pt x="1235721" y="4317"/>
                    <a:pt x="1390502" y="0"/>
                  </a:cubicBezTo>
                  <a:cubicBezTo>
                    <a:pt x="1545283" y="-4317"/>
                    <a:pt x="1796489" y="54543"/>
                    <a:pt x="1936795" y="0"/>
                  </a:cubicBezTo>
                  <a:cubicBezTo>
                    <a:pt x="2077101" y="-54543"/>
                    <a:pt x="2424009" y="47167"/>
                    <a:pt x="2559568" y="0"/>
                  </a:cubicBezTo>
                  <a:cubicBezTo>
                    <a:pt x="2695127" y="-47167"/>
                    <a:pt x="2879040" y="53439"/>
                    <a:pt x="3144102" y="0"/>
                  </a:cubicBezTo>
                  <a:cubicBezTo>
                    <a:pt x="3409164" y="-53439"/>
                    <a:pt x="3739857" y="64723"/>
                    <a:pt x="4083725" y="0"/>
                  </a:cubicBezTo>
                  <a:cubicBezTo>
                    <a:pt x="4244376" y="-6072"/>
                    <a:pt x="4359214" y="132000"/>
                    <a:pt x="4343401" y="259676"/>
                  </a:cubicBezTo>
                  <a:lnTo>
                    <a:pt x="4343400" y="259676"/>
                  </a:lnTo>
                  <a:cubicBezTo>
                    <a:pt x="4372791" y="425906"/>
                    <a:pt x="4192324" y="540372"/>
                    <a:pt x="4083724" y="519352"/>
                  </a:cubicBezTo>
                  <a:cubicBezTo>
                    <a:pt x="3901079" y="519842"/>
                    <a:pt x="3734247" y="455498"/>
                    <a:pt x="3537431" y="519352"/>
                  </a:cubicBezTo>
                  <a:cubicBezTo>
                    <a:pt x="3340615" y="583206"/>
                    <a:pt x="3237916" y="467396"/>
                    <a:pt x="3029379" y="519352"/>
                  </a:cubicBezTo>
                  <a:cubicBezTo>
                    <a:pt x="2820842" y="571308"/>
                    <a:pt x="2563307" y="459820"/>
                    <a:pt x="2406606" y="519352"/>
                  </a:cubicBezTo>
                  <a:cubicBezTo>
                    <a:pt x="2249905" y="578884"/>
                    <a:pt x="2093359" y="515779"/>
                    <a:pt x="1936794" y="519351"/>
                  </a:cubicBezTo>
                  <a:cubicBezTo>
                    <a:pt x="1780229" y="522924"/>
                    <a:pt x="1660942" y="509332"/>
                    <a:pt x="1390502" y="519351"/>
                  </a:cubicBezTo>
                  <a:cubicBezTo>
                    <a:pt x="1120062" y="529370"/>
                    <a:pt x="1053388" y="472697"/>
                    <a:pt x="805969" y="519351"/>
                  </a:cubicBezTo>
                  <a:cubicBezTo>
                    <a:pt x="558550" y="566005"/>
                    <a:pt x="453581" y="512078"/>
                    <a:pt x="259676" y="519351"/>
                  </a:cubicBezTo>
                  <a:cubicBezTo>
                    <a:pt x="138707" y="523430"/>
                    <a:pt x="-30392" y="394532"/>
                    <a:pt x="0" y="259675"/>
                  </a:cubicBezTo>
                  <a:lnTo>
                    <a:pt x="0" y="259676"/>
                  </a:ln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chemeClr val="accent6"/>
              </a:solidFill>
              <a:extLst>
                <a:ext uri="{C807C97D-BFC1-408E-A445-0C87EB9F89A2}">
                  <ask:lineSketchStyleProps xmlns:ask="http://schemas.microsoft.com/office/drawing/2018/sketchyshapes" sd="4148101773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>
                  <a:solidFill>
                    <a:schemeClr val="bg1"/>
                  </a:solidFill>
                </a:rPr>
                <a:t>Editar Quantidade Disponível de Peça</a:t>
              </a:r>
              <a:endParaRPr lang="en-GB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401FB3-5EF5-74E1-1D52-B1D4AB0BB3FE}"/>
              </a:ext>
            </a:extLst>
          </p:cNvPr>
          <p:cNvSpPr txBox="1"/>
          <p:nvPr/>
        </p:nvSpPr>
        <p:spPr>
          <a:xfrm>
            <a:off x="230319" y="143584"/>
            <a:ext cx="485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latin typeface="+mj-lt"/>
              </a:rPr>
              <a:t>Serviços: Inventário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966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937B-27FE-AB98-F65C-763E40F0E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47B71B-9912-D179-C733-DF057443980D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Desempenho: Acesso a Dados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F10A1-2A7D-4C3E-8568-A5B13B447FF3}"/>
              </a:ext>
            </a:extLst>
          </p:cNvPr>
          <p:cNvSpPr txBox="1"/>
          <p:nvPr/>
        </p:nvSpPr>
        <p:spPr>
          <a:xfrm>
            <a:off x="1017377" y="1293619"/>
            <a:ext cx="5512732" cy="646331"/>
          </a:xfrm>
          <a:custGeom>
            <a:avLst/>
            <a:gdLst>
              <a:gd name="connsiteX0" fmla="*/ 0 w 5512732"/>
              <a:gd name="connsiteY0" fmla="*/ 0 h 646331"/>
              <a:gd name="connsiteX1" fmla="*/ 799346 w 5512732"/>
              <a:gd name="connsiteY1" fmla="*/ 0 h 646331"/>
              <a:gd name="connsiteX2" fmla="*/ 1543565 w 5512732"/>
              <a:gd name="connsiteY2" fmla="*/ 0 h 646331"/>
              <a:gd name="connsiteX3" fmla="*/ 2232656 w 5512732"/>
              <a:gd name="connsiteY3" fmla="*/ 0 h 646331"/>
              <a:gd name="connsiteX4" fmla="*/ 3032003 w 5512732"/>
              <a:gd name="connsiteY4" fmla="*/ 0 h 646331"/>
              <a:gd name="connsiteX5" fmla="*/ 3665967 w 5512732"/>
              <a:gd name="connsiteY5" fmla="*/ 0 h 646331"/>
              <a:gd name="connsiteX6" fmla="*/ 4299931 w 5512732"/>
              <a:gd name="connsiteY6" fmla="*/ 0 h 646331"/>
              <a:gd name="connsiteX7" fmla="*/ 4823641 w 5512732"/>
              <a:gd name="connsiteY7" fmla="*/ 0 h 646331"/>
              <a:gd name="connsiteX8" fmla="*/ 5512732 w 5512732"/>
              <a:gd name="connsiteY8" fmla="*/ 0 h 646331"/>
              <a:gd name="connsiteX9" fmla="*/ 5512732 w 5512732"/>
              <a:gd name="connsiteY9" fmla="*/ 646331 h 646331"/>
              <a:gd name="connsiteX10" fmla="*/ 4768513 w 5512732"/>
              <a:gd name="connsiteY10" fmla="*/ 646331 h 646331"/>
              <a:gd name="connsiteX11" fmla="*/ 4134549 w 5512732"/>
              <a:gd name="connsiteY11" fmla="*/ 646331 h 646331"/>
              <a:gd name="connsiteX12" fmla="*/ 3390330 w 5512732"/>
              <a:gd name="connsiteY12" fmla="*/ 646331 h 646331"/>
              <a:gd name="connsiteX13" fmla="*/ 2756366 w 5512732"/>
              <a:gd name="connsiteY13" fmla="*/ 646331 h 646331"/>
              <a:gd name="connsiteX14" fmla="*/ 2012147 w 5512732"/>
              <a:gd name="connsiteY14" fmla="*/ 646331 h 646331"/>
              <a:gd name="connsiteX15" fmla="*/ 1433310 w 5512732"/>
              <a:gd name="connsiteY15" fmla="*/ 646331 h 646331"/>
              <a:gd name="connsiteX16" fmla="*/ 744219 w 5512732"/>
              <a:gd name="connsiteY16" fmla="*/ 646331 h 646331"/>
              <a:gd name="connsiteX17" fmla="*/ 0 w 5512732"/>
              <a:gd name="connsiteY17" fmla="*/ 646331 h 646331"/>
              <a:gd name="connsiteX18" fmla="*/ 0 w 5512732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2732" h="646331" fill="none" extrusionOk="0">
                <a:moveTo>
                  <a:pt x="0" y="0"/>
                </a:moveTo>
                <a:cubicBezTo>
                  <a:pt x="263528" y="-29598"/>
                  <a:pt x="401434" y="22946"/>
                  <a:pt x="799346" y="0"/>
                </a:cubicBezTo>
                <a:cubicBezTo>
                  <a:pt x="1197258" y="-22946"/>
                  <a:pt x="1374802" y="-5884"/>
                  <a:pt x="1543565" y="0"/>
                </a:cubicBezTo>
                <a:cubicBezTo>
                  <a:pt x="1712328" y="5884"/>
                  <a:pt x="1941052" y="28135"/>
                  <a:pt x="2232656" y="0"/>
                </a:cubicBezTo>
                <a:cubicBezTo>
                  <a:pt x="2524260" y="-28135"/>
                  <a:pt x="2770424" y="19839"/>
                  <a:pt x="3032003" y="0"/>
                </a:cubicBezTo>
                <a:cubicBezTo>
                  <a:pt x="3293582" y="-19839"/>
                  <a:pt x="3488493" y="-391"/>
                  <a:pt x="3665967" y="0"/>
                </a:cubicBezTo>
                <a:cubicBezTo>
                  <a:pt x="3843441" y="391"/>
                  <a:pt x="4168846" y="22797"/>
                  <a:pt x="4299931" y="0"/>
                </a:cubicBezTo>
                <a:cubicBezTo>
                  <a:pt x="4431016" y="-22797"/>
                  <a:pt x="4628355" y="11975"/>
                  <a:pt x="4823641" y="0"/>
                </a:cubicBezTo>
                <a:cubicBezTo>
                  <a:pt x="5018927" y="-11975"/>
                  <a:pt x="5215145" y="-27965"/>
                  <a:pt x="5512732" y="0"/>
                </a:cubicBezTo>
                <a:cubicBezTo>
                  <a:pt x="5518259" y="245153"/>
                  <a:pt x="5532472" y="478267"/>
                  <a:pt x="5512732" y="646331"/>
                </a:cubicBezTo>
                <a:cubicBezTo>
                  <a:pt x="5194881" y="656582"/>
                  <a:pt x="4959596" y="666211"/>
                  <a:pt x="4768513" y="646331"/>
                </a:cubicBezTo>
                <a:cubicBezTo>
                  <a:pt x="4577430" y="626451"/>
                  <a:pt x="4405028" y="621881"/>
                  <a:pt x="4134549" y="646331"/>
                </a:cubicBezTo>
                <a:cubicBezTo>
                  <a:pt x="3864070" y="670781"/>
                  <a:pt x="3607953" y="618437"/>
                  <a:pt x="3390330" y="646331"/>
                </a:cubicBezTo>
                <a:cubicBezTo>
                  <a:pt x="3172707" y="674225"/>
                  <a:pt x="2927590" y="661121"/>
                  <a:pt x="2756366" y="646331"/>
                </a:cubicBezTo>
                <a:cubicBezTo>
                  <a:pt x="2585142" y="631541"/>
                  <a:pt x="2248229" y="612475"/>
                  <a:pt x="2012147" y="646331"/>
                </a:cubicBezTo>
                <a:cubicBezTo>
                  <a:pt x="1776065" y="680187"/>
                  <a:pt x="1695532" y="621918"/>
                  <a:pt x="1433310" y="646331"/>
                </a:cubicBezTo>
                <a:cubicBezTo>
                  <a:pt x="1171088" y="670744"/>
                  <a:pt x="1034748" y="617029"/>
                  <a:pt x="744219" y="646331"/>
                </a:cubicBezTo>
                <a:cubicBezTo>
                  <a:pt x="453690" y="675633"/>
                  <a:pt x="175222" y="628322"/>
                  <a:pt x="0" y="646331"/>
                </a:cubicBezTo>
                <a:cubicBezTo>
                  <a:pt x="19046" y="359880"/>
                  <a:pt x="19503" y="185127"/>
                  <a:pt x="0" y="0"/>
                </a:cubicBezTo>
                <a:close/>
              </a:path>
              <a:path w="5512732" h="646331" stroke="0" extrusionOk="0">
                <a:moveTo>
                  <a:pt x="0" y="0"/>
                </a:moveTo>
                <a:cubicBezTo>
                  <a:pt x="272375" y="-23556"/>
                  <a:pt x="441297" y="-26432"/>
                  <a:pt x="578837" y="0"/>
                </a:cubicBezTo>
                <a:cubicBezTo>
                  <a:pt x="716377" y="26432"/>
                  <a:pt x="954818" y="-31668"/>
                  <a:pt x="1212801" y="0"/>
                </a:cubicBezTo>
                <a:cubicBezTo>
                  <a:pt x="1470784" y="31668"/>
                  <a:pt x="1552167" y="25767"/>
                  <a:pt x="1736511" y="0"/>
                </a:cubicBezTo>
                <a:cubicBezTo>
                  <a:pt x="1920855" y="-25767"/>
                  <a:pt x="2142024" y="-29030"/>
                  <a:pt x="2425602" y="0"/>
                </a:cubicBezTo>
                <a:cubicBezTo>
                  <a:pt x="2709180" y="29030"/>
                  <a:pt x="2687943" y="-25552"/>
                  <a:pt x="2949312" y="0"/>
                </a:cubicBezTo>
                <a:cubicBezTo>
                  <a:pt x="3210681" y="25552"/>
                  <a:pt x="3350485" y="31743"/>
                  <a:pt x="3693530" y="0"/>
                </a:cubicBezTo>
                <a:cubicBezTo>
                  <a:pt x="4036575" y="-31743"/>
                  <a:pt x="4066519" y="-3805"/>
                  <a:pt x="4382622" y="0"/>
                </a:cubicBezTo>
                <a:cubicBezTo>
                  <a:pt x="4698725" y="3805"/>
                  <a:pt x="4959580" y="15108"/>
                  <a:pt x="5512732" y="0"/>
                </a:cubicBezTo>
                <a:cubicBezTo>
                  <a:pt x="5517920" y="263988"/>
                  <a:pt x="5518293" y="462693"/>
                  <a:pt x="5512732" y="646331"/>
                </a:cubicBezTo>
                <a:cubicBezTo>
                  <a:pt x="5381436" y="655036"/>
                  <a:pt x="5108155" y="628229"/>
                  <a:pt x="4989022" y="646331"/>
                </a:cubicBezTo>
                <a:cubicBezTo>
                  <a:pt x="4869889" y="664434"/>
                  <a:pt x="4534824" y="644634"/>
                  <a:pt x="4189676" y="646331"/>
                </a:cubicBezTo>
                <a:cubicBezTo>
                  <a:pt x="3844528" y="648028"/>
                  <a:pt x="3832328" y="612851"/>
                  <a:pt x="3500585" y="646331"/>
                </a:cubicBezTo>
                <a:cubicBezTo>
                  <a:pt x="3168842" y="679811"/>
                  <a:pt x="3007869" y="680303"/>
                  <a:pt x="2701239" y="646331"/>
                </a:cubicBezTo>
                <a:cubicBezTo>
                  <a:pt x="2394609" y="612359"/>
                  <a:pt x="2263322" y="648741"/>
                  <a:pt x="1901893" y="646331"/>
                </a:cubicBezTo>
                <a:cubicBezTo>
                  <a:pt x="1540464" y="643921"/>
                  <a:pt x="1413187" y="686235"/>
                  <a:pt x="1102546" y="646331"/>
                </a:cubicBezTo>
                <a:cubicBezTo>
                  <a:pt x="791905" y="606427"/>
                  <a:pt x="284222" y="593876"/>
                  <a:pt x="0" y="646331"/>
                </a:cubicBezTo>
                <a:cubicBezTo>
                  <a:pt x="-30142" y="437306"/>
                  <a:pt x="-877" y="27655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Atomicidade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DAOs com </a:t>
            </a:r>
            <a:r>
              <a:rPr lang="en-GB" i="1">
                <a:ea typeface="+mn-lt"/>
                <a:cs typeface="+mn-lt"/>
              </a:rPr>
              <a:t>rollback</a:t>
            </a:r>
            <a:r>
              <a:rPr lang="en-GB">
                <a:ea typeface="+mn-lt"/>
                <a:cs typeface="+mn-lt"/>
              </a:rPr>
              <a:t> no caso de exceções ou erros.</a:t>
            </a:r>
            <a:endParaRPr lang="en-GB" err="1">
              <a:ea typeface="+mn-lt"/>
              <a:cs typeface="+mn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496568-F179-CE82-4823-5AF4459A9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789489-FD3E-91E4-E251-484DDE692144}"/>
              </a:ext>
            </a:extLst>
          </p:cNvPr>
          <p:cNvSpPr txBox="1"/>
          <p:nvPr/>
        </p:nvSpPr>
        <p:spPr>
          <a:xfrm>
            <a:off x="1017377" y="2240346"/>
            <a:ext cx="6713459" cy="646331"/>
          </a:xfrm>
          <a:custGeom>
            <a:avLst/>
            <a:gdLst>
              <a:gd name="connsiteX0" fmla="*/ 0 w 6713459"/>
              <a:gd name="connsiteY0" fmla="*/ 0 h 646331"/>
              <a:gd name="connsiteX1" fmla="*/ 738480 w 6713459"/>
              <a:gd name="connsiteY1" fmla="*/ 0 h 646331"/>
              <a:gd name="connsiteX2" fmla="*/ 1208423 w 6713459"/>
              <a:gd name="connsiteY2" fmla="*/ 0 h 646331"/>
              <a:gd name="connsiteX3" fmla="*/ 1812634 w 6713459"/>
              <a:gd name="connsiteY3" fmla="*/ 0 h 646331"/>
              <a:gd name="connsiteX4" fmla="*/ 2618249 w 6713459"/>
              <a:gd name="connsiteY4" fmla="*/ 0 h 646331"/>
              <a:gd name="connsiteX5" fmla="*/ 3155326 w 6713459"/>
              <a:gd name="connsiteY5" fmla="*/ 0 h 646331"/>
              <a:gd name="connsiteX6" fmla="*/ 3625268 w 6713459"/>
              <a:gd name="connsiteY6" fmla="*/ 0 h 646331"/>
              <a:gd name="connsiteX7" fmla="*/ 4162345 w 6713459"/>
              <a:gd name="connsiteY7" fmla="*/ 0 h 646331"/>
              <a:gd name="connsiteX8" fmla="*/ 4632287 w 6713459"/>
              <a:gd name="connsiteY8" fmla="*/ 0 h 646331"/>
              <a:gd name="connsiteX9" fmla="*/ 5102229 w 6713459"/>
              <a:gd name="connsiteY9" fmla="*/ 0 h 646331"/>
              <a:gd name="connsiteX10" fmla="*/ 5572171 w 6713459"/>
              <a:gd name="connsiteY10" fmla="*/ 0 h 646331"/>
              <a:gd name="connsiteX11" fmla="*/ 6109248 w 6713459"/>
              <a:gd name="connsiteY11" fmla="*/ 0 h 646331"/>
              <a:gd name="connsiteX12" fmla="*/ 6713459 w 6713459"/>
              <a:gd name="connsiteY12" fmla="*/ 0 h 646331"/>
              <a:gd name="connsiteX13" fmla="*/ 6713459 w 6713459"/>
              <a:gd name="connsiteY13" fmla="*/ 646331 h 646331"/>
              <a:gd name="connsiteX14" fmla="*/ 5907844 w 6713459"/>
              <a:gd name="connsiteY14" fmla="*/ 646331 h 646331"/>
              <a:gd name="connsiteX15" fmla="*/ 5236498 w 6713459"/>
              <a:gd name="connsiteY15" fmla="*/ 646331 h 646331"/>
              <a:gd name="connsiteX16" fmla="*/ 4565152 w 6713459"/>
              <a:gd name="connsiteY16" fmla="*/ 646331 h 646331"/>
              <a:gd name="connsiteX17" fmla="*/ 3826672 w 6713459"/>
              <a:gd name="connsiteY17" fmla="*/ 646331 h 646331"/>
              <a:gd name="connsiteX18" fmla="*/ 3356730 w 6713459"/>
              <a:gd name="connsiteY18" fmla="*/ 646331 h 646331"/>
              <a:gd name="connsiteX19" fmla="*/ 2752518 w 6713459"/>
              <a:gd name="connsiteY19" fmla="*/ 646331 h 646331"/>
              <a:gd name="connsiteX20" fmla="*/ 2014038 w 6713459"/>
              <a:gd name="connsiteY20" fmla="*/ 646331 h 646331"/>
              <a:gd name="connsiteX21" fmla="*/ 1476961 w 6713459"/>
              <a:gd name="connsiteY21" fmla="*/ 646331 h 646331"/>
              <a:gd name="connsiteX22" fmla="*/ 939884 w 6713459"/>
              <a:gd name="connsiteY22" fmla="*/ 646331 h 646331"/>
              <a:gd name="connsiteX23" fmla="*/ 0 w 6713459"/>
              <a:gd name="connsiteY23" fmla="*/ 646331 h 646331"/>
              <a:gd name="connsiteX24" fmla="*/ 0 w 6713459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3459" h="646331" fill="none" extrusionOk="0">
                <a:moveTo>
                  <a:pt x="0" y="0"/>
                </a:moveTo>
                <a:cubicBezTo>
                  <a:pt x="304482" y="-16954"/>
                  <a:pt x="568730" y="35210"/>
                  <a:pt x="738480" y="0"/>
                </a:cubicBezTo>
                <a:cubicBezTo>
                  <a:pt x="908230" y="-35210"/>
                  <a:pt x="1052958" y="13817"/>
                  <a:pt x="1208423" y="0"/>
                </a:cubicBezTo>
                <a:cubicBezTo>
                  <a:pt x="1363888" y="-13817"/>
                  <a:pt x="1552265" y="-21221"/>
                  <a:pt x="1812634" y="0"/>
                </a:cubicBezTo>
                <a:cubicBezTo>
                  <a:pt x="2073003" y="21221"/>
                  <a:pt x="2324044" y="3979"/>
                  <a:pt x="2618249" y="0"/>
                </a:cubicBezTo>
                <a:cubicBezTo>
                  <a:pt x="2912454" y="-3979"/>
                  <a:pt x="3033332" y="-5002"/>
                  <a:pt x="3155326" y="0"/>
                </a:cubicBezTo>
                <a:cubicBezTo>
                  <a:pt x="3277320" y="5002"/>
                  <a:pt x="3467086" y="18084"/>
                  <a:pt x="3625268" y="0"/>
                </a:cubicBezTo>
                <a:cubicBezTo>
                  <a:pt x="3783450" y="-18084"/>
                  <a:pt x="3919035" y="-10909"/>
                  <a:pt x="4162345" y="0"/>
                </a:cubicBezTo>
                <a:cubicBezTo>
                  <a:pt x="4405655" y="10909"/>
                  <a:pt x="4534066" y="-13009"/>
                  <a:pt x="4632287" y="0"/>
                </a:cubicBezTo>
                <a:cubicBezTo>
                  <a:pt x="4730508" y="13009"/>
                  <a:pt x="4995540" y="11128"/>
                  <a:pt x="5102229" y="0"/>
                </a:cubicBezTo>
                <a:cubicBezTo>
                  <a:pt x="5208918" y="-11128"/>
                  <a:pt x="5458437" y="-15431"/>
                  <a:pt x="5572171" y="0"/>
                </a:cubicBezTo>
                <a:cubicBezTo>
                  <a:pt x="5685905" y="15431"/>
                  <a:pt x="5869905" y="-12718"/>
                  <a:pt x="6109248" y="0"/>
                </a:cubicBezTo>
                <a:cubicBezTo>
                  <a:pt x="6348591" y="12718"/>
                  <a:pt x="6529720" y="13850"/>
                  <a:pt x="6713459" y="0"/>
                </a:cubicBezTo>
                <a:cubicBezTo>
                  <a:pt x="6687896" y="293536"/>
                  <a:pt x="6738168" y="345625"/>
                  <a:pt x="6713459" y="646331"/>
                </a:cubicBezTo>
                <a:cubicBezTo>
                  <a:pt x="6313587" y="674029"/>
                  <a:pt x="6235062" y="676010"/>
                  <a:pt x="5907844" y="646331"/>
                </a:cubicBezTo>
                <a:cubicBezTo>
                  <a:pt x="5580626" y="616652"/>
                  <a:pt x="5430905" y="676247"/>
                  <a:pt x="5236498" y="646331"/>
                </a:cubicBezTo>
                <a:cubicBezTo>
                  <a:pt x="5042091" y="616415"/>
                  <a:pt x="4733881" y="663895"/>
                  <a:pt x="4565152" y="646331"/>
                </a:cubicBezTo>
                <a:cubicBezTo>
                  <a:pt x="4396423" y="628767"/>
                  <a:pt x="4181103" y="645167"/>
                  <a:pt x="3826672" y="646331"/>
                </a:cubicBezTo>
                <a:cubicBezTo>
                  <a:pt x="3472241" y="647495"/>
                  <a:pt x="3582950" y="662480"/>
                  <a:pt x="3356730" y="646331"/>
                </a:cubicBezTo>
                <a:cubicBezTo>
                  <a:pt x="3130510" y="630182"/>
                  <a:pt x="2965263" y="623929"/>
                  <a:pt x="2752518" y="646331"/>
                </a:cubicBezTo>
                <a:cubicBezTo>
                  <a:pt x="2539773" y="668733"/>
                  <a:pt x="2346469" y="669186"/>
                  <a:pt x="2014038" y="646331"/>
                </a:cubicBezTo>
                <a:cubicBezTo>
                  <a:pt x="1681607" y="623476"/>
                  <a:pt x="1677741" y="634272"/>
                  <a:pt x="1476961" y="646331"/>
                </a:cubicBezTo>
                <a:cubicBezTo>
                  <a:pt x="1276181" y="658390"/>
                  <a:pt x="1086430" y="632324"/>
                  <a:pt x="939884" y="646331"/>
                </a:cubicBezTo>
                <a:cubicBezTo>
                  <a:pt x="793338" y="660338"/>
                  <a:pt x="249789" y="620312"/>
                  <a:pt x="0" y="646331"/>
                </a:cubicBezTo>
                <a:cubicBezTo>
                  <a:pt x="16832" y="471962"/>
                  <a:pt x="2313" y="307007"/>
                  <a:pt x="0" y="0"/>
                </a:cubicBezTo>
                <a:close/>
              </a:path>
              <a:path w="6713459" h="646331" stroke="0" extrusionOk="0">
                <a:moveTo>
                  <a:pt x="0" y="0"/>
                </a:moveTo>
                <a:cubicBezTo>
                  <a:pt x="212695" y="-13633"/>
                  <a:pt x="314492" y="-25479"/>
                  <a:pt x="537077" y="0"/>
                </a:cubicBezTo>
                <a:cubicBezTo>
                  <a:pt x="759662" y="25479"/>
                  <a:pt x="929185" y="-14422"/>
                  <a:pt x="1141288" y="0"/>
                </a:cubicBezTo>
                <a:cubicBezTo>
                  <a:pt x="1353391" y="14422"/>
                  <a:pt x="1443894" y="20361"/>
                  <a:pt x="1611230" y="0"/>
                </a:cubicBezTo>
                <a:cubicBezTo>
                  <a:pt x="1778566" y="-20361"/>
                  <a:pt x="2036498" y="5565"/>
                  <a:pt x="2282576" y="0"/>
                </a:cubicBezTo>
                <a:cubicBezTo>
                  <a:pt x="2528654" y="-5565"/>
                  <a:pt x="2530237" y="3774"/>
                  <a:pt x="2752518" y="0"/>
                </a:cubicBezTo>
                <a:cubicBezTo>
                  <a:pt x="2974799" y="-3774"/>
                  <a:pt x="3313162" y="-35072"/>
                  <a:pt x="3490999" y="0"/>
                </a:cubicBezTo>
                <a:cubicBezTo>
                  <a:pt x="3668836" y="35072"/>
                  <a:pt x="3968261" y="-11532"/>
                  <a:pt x="4162345" y="0"/>
                </a:cubicBezTo>
                <a:cubicBezTo>
                  <a:pt x="4356429" y="11532"/>
                  <a:pt x="4512907" y="-13642"/>
                  <a:pt x="4699421" y="0"/>
                </a:cubicBezTo>
                <a:cubicBezTo>
                  <a:pt x="4885935" y="13642"/>
                  <a:pt x="5108719" y="-20595"/>
                  <a:pt x="5303633" y="0"/>
                </a:cubicBezTo>
                <a:cubicBezTo>
                  <a:pt x="5498547" y="20595"/>
                  <a:pt x="5800902" y="-18198"/>
                  <a:pt x="6042113" y="0"/>
                </a:cubicBezTo>
                <a:cubicBezTo>
                  <a:pt x="6283324" y="18198"/>
                  <a:pt x="6475450" y="-11590"/>
                  <a:pt x="6713459" y="0"/>
                </a:cubicBezTo>
                <a:cubicBezTo>
                  <a:pt x="6720051" y="229029"/>
                  <a:pt x="6682731" y="339129"/>
                  <a:pt x="6713459" y="646331"/>
                </a:cubicBezTo>
                <a:cubicBezTo>
                  <a:pt x="6511376" y="670858"/>
                  <a:pt x="6403632" y="640423"/>
                  <a:pt x="6176382" y="646331"/>
                </a:cubicBezTo>
                <a:cubicBezTo>
                  <a:pt x="5949132" y="652239"/>
                  <a:pt x="5700203" y="632107"/>
                  <a:pt x="5370767" y="646331"/>
                </a:cubicBezTo>
                <a:cubicBezTo>
                  <a:pt x="5041331" y="660555"/>
                  <a:pt x="4843694" y="616355"/>
                  <a:pt x="4565152" y="646331"/>
                </a:cubicBezTo>
                <a:cubicBezTo>
                  <a:pt x="4286610" y="676307"/>
                  <a:pt x="4048318" y="661614"/>
                  <a:pt x="3759537" y="646331"/>
                </a:cubicBezTo>
                <a:cubicBezTo>
                  <a:pt x="3470756" y="631048"/>
                  <a:pt x="3375909" y="660576"/>
                  <a:pt x="3021057" y="646331"/>
                </a:cubicBezTo>
                <a:cubicBezTo>
                  <a:pt x="2666205" y="632086"/>
                  <a:pt x="2653571" y="669355"/>
                  <a:pt x="2483980" y="646331"/>
                </a:cubicBezTo>
                <a:cubicBezTo>
                  <a:pt x="2314389" y="623307"/>
                  <a:pt x="2133169" y="634388"/>
                  <a:pt x="1879769" y="646331"/>
                </a:cubicBezTo>
                <a:cubicBezTo>
                  <a:pt x="1626369" y="658274"/>
                  <a:pt x="1375018" y="628646"/>
                  <a:pt x="1208423" y="646331"/>
                </a:cubicBezTo>
                <a:cubicBezTo>
                  <a:pt x="1041828" y="664016"/>
                  <a:pt x="548404" y="644786"/>
                  <a:pt x="0" y="646331"/>
                </a:cubicBezTo>
                <a:cubicBezTo>
                  <a:pt x="-6784" y="356677"/>
                  <a:pt x="12374" y="15588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Consistência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Garante-se integridade referencial de chaves ao alterar dados.</a:t>
            </a:r>
            <a:endParaRPr lang="en-GB" err="1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EF2AD-29AD-0B92-DBB4-1E93DB0C9A2B}"/>
              </a:ext>
            </a:extLst>
          </p:cNvPr>
          <p:cNvSpPr txBox="1"/>
          <p:nvPr/>
        </p:nvSpPr>
        <p:spPr>
          <a:xfrm>
            <a:off x="1017376" y="3187601"/>
            <a:ext cx="6436369" cy="923330"/>
          </a:xfrm>
          <a:custGeom>
            <a:avLst/>
            <a:gdLst>
              <a:gd name="connsiteX0" fmla="*/ 0 w 6436369"/>
              <a:gd name="connsiteY0" fmla="*/ 0 h 923330"/>
              <a:gd name="connsiteX1" fmla="*/ 772364 w 6436369"/>
              <a:gd name="connsiteY1" fmla="*/ 0 h 923330"/>
              <a:gd name="connsiteX2" fmla="*/ 1544729 w 6436369"/>
              <a:gd name="connsiteY2" fmla="*/ 0 h 923330"/>
              <a:gd name="connsiteX3" fmla="*/ 2059638 w 6436369"/>
              <a:gd name="connsiteY3" fmla="*/ 0 h 923330"/>
              <a:gd name="connsiteX4" fmla="*/ 2510184 w 6436369"/>
              <a:gd name="connsiteY4" fmla="*/ 0 h 923330"/>
              <a:gd name="connsiteX5" fmla="*/ 3025093 w 6436369"/>
              <a:gd name="connsiteY5" fmla="*/ 0 h 923330"/>
              <a:gd name="connsiteX6" fmla="*/ 3475639 w 6436369"/>
              <a:gd name="connsiteY6" fmla="*/ 0 h 923330"/>
              <a:gd name="connsiteX7" fmla="*/ 3926185 w 6436369"/>
              <a:gd name="connsiteY7" fmla="*/ 0 h 923330"/>
              <a:gd name="connsiteX8" fmla="*/ 4376731 w 6436369"/>
              <a:gd name="connsiteY8" fmla="*/ 0 h 923330"/>
              <a:gd name="connsiteX9" fmla="*/ 4891640 w 6436369"/>
              <a:gd name="connsiteY9" fmla="*/ 0 h 923330"/>
              <a:gd name="connsiteX10" fmla="*/ 5342186 w 6436369"/>
              <a:gd name="connsiteY10" fmla="*/ 0 h 923330"/>
              <a:gd name="connsiteX11" fmla="*/ 5857096 w 6436369"/>
              <a:gd name="connsiteY11" fmla="*/ 0 h 923330"/>
              <a:gd name="connsiteX12" fmla="*/ 6436369 w 6436369"/>
              <a:gd name="connsiteY12" fmla="*/ 0 h 923330"/>
              <a:gd name="connsiteX13" fmla="*/ 6436369 w 6436369"/>
              <a:gd name="connsiteY13" fmla="*/ 452432 h 923330"/>
              <a:gd name="connsiteX14" fmla="*/ 6436369 w 6436369"/>
              <a:gd name="connsiteY14" fmla="*/ 923330 h 923330"/>
              <a:gd name="connsiteX15" fmla="*/ 5857096 w 6436369"/>
              <a:gd name="connsiteY15" fmla="*/ 923330 h 923330"/>
              <a:gd name="connsiteX16" fmla="*/ 5406550 w 6436369"/>
              <a:gd name="connsiteY16" fmla="*/ 923330 h 923330"/>
              <a:gd name="connsiteX17" fmla="*/ 4827277 w 6436369"/>
              <a:gd name="connsiteY17" fmla="*/ 923330 h 923330"/>
              <a:gd name="connsiteX18" fmla="*/ 4119276 w 6436369"/>
              <a:gd name="connsiteY18" fmla="*/ 923330 h 923330"/>
              <a:gd name="connsiteX19" fmla="*/ 3604367 w 6436369"/>
              <a:gd name="connsiteY19" fmla="*/ 923330 h 923330"/>
              <a:gd name="connsiteX20" fmla="*/ 3089457 w 6436369"/>
              <a:gd name="connsiteY20" fmla="*/ 923330 h 923330"/>
              <a:gd name="connsiteX21" fmla="*/ 2445820 w 6436369"/>
              <a:gd name="connsiteY21" fmla="*/ 923330 h 923330"/>
              <a:gd name="connsiteX22" fmla="*/ 1737820 w 6436369"/>
              <a:gd name="connsiteY22" fmla="*/ 923330 h 923330"/>
              <a:gd name="connsiteX23" fmla="*/ 1222910 w 6436369"/>
              <a:gd name="connsiteY23" fmla="*/ 923330 h 923330"/>
              <a:gd name="connsiteX24" fmla="*/ 0 w 6436369"/>
              <a:gd name="connsiteY24" fmla="*/ 923330 h 923330"/>
              <a:gd name="connsiteX25" fmla="*/ 0 w 6436369"/>
              <a:gd name="connsiteY25" fmla="*/ 489365 h 923330"/>
              <a:gd name="connsiteX26" fmla="*/ 0 w 6436369"/>
              <a:gd name="connsiteY26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36369" h="923330" fill="none" extrusionOk="0">
                <a:moveTo>
                  <a:pt x="0" y="0"/>
                </a:moveTo>
                <a:cubicBezTo>
                  <a:pt x="358496" y="-9166"/>
                  <a:pt x="498113" y="-7430"/>
                  <a:pt x="772364" y="0"/>
                </a:cubicBezTo>
                <a:cubicBezTo>
                  <a:pt x="1046615" y="7430"/>
                  <a:pt x="1164340" y="11163"/>
                  <a:pt x="1544729" y="0"/>
                </a:cubicBezTo>
                <a:cubicBezTo>
                  <a:pt x="1925118" y="-11163"/>
                  <a:pt x="1876006" y="-22928"/>
                  <a:pt x="2059638" y="0"/>
                </a:cubicBezTo>
                <a:cubicBezTo>
                  <a:pt x="2243270" y="22928"/>
                  <a:pt x="2385228" y="-15638"/>
                  <a:pt x="2510184" y="0"/>
                </a:cubicBezTo>
                <a:cubicBezTo>
                  <a:pt x="2635140" y="15638"/>
                  <a:pt x="2836482" y="-6212"/>
                  <a:pt x="3025093" y="0"/>
                </a:cubicBezTo>
                <a:cubicBezTo>
                  <a:pt x="3213704" y="6212"/>
                  <a:pt x="3289376" y="1980"/>
                  <a:pt x="3475639" y="0"/>
                </a:cubicBezTo>
                <a:cubicBezTo>
                  <a:pt x="3661902" y="-1980"/>
                  <a:pt x="3817119" y="-17124"/>
                  <a:pt x="3926185" y="0"/>
                </a:cubicBezTo>
                <a:cubicBezTo>
                  <a:pt x="4035251" y="17124"/>
                  <a:pt x="4215829" y="-6385"/>
                  <a:pt x="4376731" y="0"/>
                </a:cubicBezTo>
                <a:cubicBezTo>
                  <a:pt x="4537633" y="6385"/>
                  <a:pt x="4735112" y="-6600"/>
                  <a:pt x="4891640" y="0"/>
                </a:cubicBezTo>
                <a:cubicBezTo>
                  <a:pt x="5048168" y="6600"/>
                  <a:pt x="5200787" y="2987"/>
                  <a:pt x="5342186" y="0"/>
                </a:cubicBezTo>
                <a:cubicBezTo>
                  <a:pt x="5483585" y="-2987"/>
                  <a:pt x="5729647" y="-6439"/>
                  <a:pt x="5857096" y="0"/>
                </a:cubicBezTo>
                <a:cubicBezTo>
                  <a:pt x="5984545" y="6439"/>
                  <a:pt x="6190009" y="-25944"/>
                  <a:pt x="6436369" y="0"/>
                </a:cubicBezTo>
                <a:cubicBezTo>
                  <a:pt x="6447231" y="204454"/>
                  <a:pt x="6451050" y="344963"/>
                  <a:pt x="6436369" y="452432"/>
                </a:cubicBezTo>
                <a:cubicBezTo>
                  <a:pt x="6421688" y="559901"/>
                  <a:pt x="6440292" y="774643"/>
                  <a:pt x="6436369" y="923330"/>
                </a:cubicBezTo>
                <a:cubicBezTo>
                  <a:pt x="6288348" y="948169"/>
                  <a:pt x="5997965" y="938211"/>
                  <a:pt x="5857096" y="923330"/>
                </a:cubicBezTo>
                <a:cubicBezTo>
                  <a:pt x="5716227" y="908449"/>
                  <a:pt x="5528354" y="930815"/>
                  <a:pt x="5406550" y="923330"/>
                </a:cubicBezTo>
                <a:cubicBezTo>
                  <a:pt x="5284746" y="915845"/>
                  <a:pt x="4995936" y="902910"/>
                  <a:pt x="4827277" y="923330"/>
                </a:cubicBezTo>
                <a:cubicBezTo>
                  <a:pt x="4658618" y="943750"/>
                  <a:pt x="4468567" y="912459"/>
                  <a:pt x="4119276" y="923330"/>
                </a:cubicBezTo>
                <a:cubicBezTo>
                  <a:pt x="3769985" y="934201"/>
                  <a:pt x="3785874" y="913617"/>
                  <a:pt x="3604367" y="923330"/>
                </a:cubicBezTo>
                <a:cubicBezTo>
                  <a:pt x="3422860" y="933043"/>
                  <a:pt x="3345745" y="907631"/>
                  <a:pt x="3089457" y="923330"/>
                </a:cubicBezTo>
                <a:cubicBezTo>
                  <a:pt x="2833169" y="939030"/>
                  <a:pt x="2753232" y="921661"/>
                  <a:pt x="2445820" y="923330"/>
                </a:cubicBezTo>
                <a:cubicBezTo>
                  <a:pt x="2138408" y="924999"/>
                  <a:pt x="1914960" y="957177"/>
                  <a:pt x="1737820" y="923330"/>
                </a:cubicBezTo>
                <a:cubicBezTo>
                  <a:pt x="1560680" y="889483"/>
                  <a:pt x="1326524" y="902786"/>
                  <a:pt x="1222910" y="923330"/>
                </a:cubicBezTo>
                <a:cubicBezTo>
                  <a:pt x="1119296" y="943875"/>
                  <a:pt x="282522" y="963029"/>
                  <a:pt x="0" y="923330"/>
                </a:cubicBezTo>
                <a:cubicBezTo>
                  <a:pt x="18520" y="757963"/>
                  <a:pt x="18799" y="684147"/>
                  <a:pt x="0" y="489365"/>
                </a:cubicBezTo>
                <a:cubicBezTo>
                  <a:pt x="-18799" y="294584"/>
                  <a:pt x="19110" y="223441"/>
                  <a:pt x="0" y="0"/>
                </a:cubicBezTo>
                <a:close/>
              </a:path>
              <a:path w="6436369" h="923330" stroke="0" extrusionOk="0">
                <a:moveTo>
                  <a:pt x="0" y="0"/>
                </a:moveTo>
                <a:cubicBezTo>
                  <a:pt x="209208" y="4276"/>
                  <a:pt x="280981" y="4847"/>
                  <a:pt x="514910" y="0"/>
                </a:cubicBezTo>
                <a:cubicBezTo>
                  <a:pt x="748839" y="-4847"/>
                  <a:pt x="908589" y="2758"/>
                  <a:pt x="1094183" y="0"/>
                </a:cubicBezTo>
                <a:cubicBezTo>
                  <a:pt x="1279777" y="-2758"/>
                  <a:pt x="1349553" y="-3823"/>
                  <a:pt x="1544729" y="0"/>
                </a:cubicBezTo>
                <a:cubicBezTo>
                  <a:pt x="1739905" y="3823"/>
                  <a:pt x="1927113" y="15784"/>
                  <a:pt x="2188365" y="0"/>
                </a:cubicBezTo>
                <a:cubicBezTo>
                  <a:pt x="2449617" y="-15784"/>
                  <a:pt x="2434382" y="7699"/>
                  <a:pt x="2638911" y="0"/>
                </a:cubicBezTo>
                <a:cubicBezTo>
                  <a:pt x="2843440" y="-7699"/>
                  <a:pt x="3200567" y="34937"/>
                  <a:pt x="3346912" y="0"/>
                </a:cubicBezTo>
                <a:cubicBezTo>
                  <a:pt x="3493257" y="-34937"/>
                  <a:pt x="3858326" y="17749"/>
                  <a:pt x="3990549" y="0"/>
                </a:cubicBezTo>
                <a:cubicBezTo>
                  <a:pt x="4122772" y="-17749"/>
                  <a:pt x="4348732" y="22193"/>
                  <a:pt x="4505458" y="0"/>
                </a:cubicBezTo>
                <a:cubicBezTo>
                  <a:pt x="4662184" y="-22193"/>
                  <a:pt x="4900772" y="11868"/>
                  <a:pt x="5084732" y="0"/>
                </a:cubicBezTo>
                <a:cubicBezTo>
                  <a:pt x="5268692" y="-11868"/>
                  <a:pt x="5450750" y="29550"/>
                  <a:pt x="5792732" y="0"/>
                </a:cubicBezTo>
                <a:cubicBezTo>
                  <a:pt x="6134714" y="-29550"/>
                  <a:pt x="6229336" y="30848"/>
                  <a:pt x="6436369" y="0"/>
                </a:cubicBezTo>
                <a:cubicBezTo>
                  <a:pt x="6429504" y="162146"/>
                  <a:pt x="6456578" y="296987"/>
                  <a:pt x="6436369" y="452432"/>
                </a:cubicBezTo>
                <a:cubicBezTo>
                  <a:pt x="6416160" y="607877"/>
                  <a:pt x="6452203" y="709937"/>
                  <a:pt x="6436369" y="923330"/>
                </a:cubicBezTo>
                <a:cubicBezTo>
                  <a:pt x="6267553" y="902009"/>
                  <a:pt x="6015272" y="955107"/>
                  <a:pt x="5728368" y="923330"/>
                </a:cubicBezTo>
                <a:cubicBezTo>
                  <a:pt x="5441464" y="891553"/>
                  <a:pt x="5154803" y="960923"/>
                  <a:pt x="4956004" y="923330"/>
                </a:cubicBezTo>
                <a:cubicBezTo>
                  <a:pt x="4757205" y="885737"/>
                  <a:pt x="4383870" y="920224"/>
                  <a:pt x="4183640" y="923330"/>
                </a:cubicBezTo>
                <a:cubicBezTo>
                  <a:pt x="3983410" y="926436"/>
                  <a:pt x="3693975" y="950509"/>
                  <a:pt x="3475639" y="923330"/>
                </a:cubicBezTo>
                <a:cubicBezTo>
                  <a:pt x="3257303" y="896151"/>
                  <a:pt x="3117275" y="944170"/>
                  <a:pt x="2960730" y="923330"/>
                </a:cubicBezTo>
                <a:cubicBezTo>
                  <a:pt x="2804185" y="902490"/>
                  <a:pt x="2609598" y="922963"/>
                  <a:pt x="2381457" y="923330"/>
                </a:cubicBezTo>
                <a:cubicBezTo>
                  <a:pt x="2153316" y="923697"/>
                  <a:pt x="1867277" y="944795"/>
                  <a:pt x="1737820" y="923330"/>
                </a:cubicBezTo>
                <a:cubicBezTo>
                  <a:pt x="1608363" y="901865"/>
                  <a:pt x="1392636" y="944390"/>
                  <a:pt x="1094183" y="923330"/>
                </a:cubicBezTo>
                <a:cubicBezTo>
                  <a:pt x="795730" y="902270"/>
                  <a:pt x="403726" y="977428"/>
                  <a:pt x="0" y="923330"/>
                </a:cubicBezTo>
                <a:cubicBezTo>
                  <a:pt x="-8698" y="749220"/>
                  <a:pt x="5824" y="631889"/>
                  <a:pt x="0" y="489365"/>
                </a:cubicBezTo>
                <a:cubicBezTo>
                  <a:pt x="-5824" y="346841"/>
                  <a:pt x="-7167" y="987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Isolamento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Sem programação concorrente! Inapto para múltiplos utilizadores paralelos a este ponto.</a:t>
            </a:r>
            <a:endParaRPr lang="en-GB" err="1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9DBE8-9A37-D760-6EE0-616DF32F7626}"/>
              </a:ext>
            </a:extLst>
          </p:cNvPr>
          <p:cNvSpPr txBox="1"/>
          <p:nvPr/>
        </p:nvSpPr>
        <p:spPr>
          <a:xfrm>
            <a:off x="1017377" y="4352015"/>
            <a:ext cx="5734406" cy="923330"/>
          </a:xfrm>
          <a:custGeom>
            <a:avLst/>
            <a:gdLst>
              <a:gd name="connsiteX0" fmla="*/ 0 w 5734406"/>
              <a:gd name="connsiteY0" fmla="*/ 0 h 923330"/>
              <a:gd name="connsiteX1" fmla="*/ 694500 w 5734406"/>
              <a:gd name="connsiteY1" fmla="*/ 0 h 923330"/>
              <a:gd name="connsiteX2" fmla="*/ 1159624 w 5734406"/>
              <a:gd name="connsiteY2" fmla="*/ 0 h 923330"/>
              <a:gd name="connsiteX3" fmla="*/ 1739436 w 5734406"/>
              <a:gd name="connsiteY3" fmla="*/ 0 h 923330"/>
              <a:gd name="connsiteX4" fmla="*/ 2491281 w 5734406"/>
              <a:gd name="connsiteY4" fmla="*/ 0 h 923330"/>
              <a:gd name="connsiteX5" fmla="*/ 3013749 w 5734406"/>
              <a:gd name="connsiteY5" fmla="*/ 0 h 923330"/>
              <a:gd name="connsiteX6" fmla="*/ 3478873 w 5734406"/>
              <a:gd name="connsiteY6" fmla="*/ 0 h 923330"/>
              <a:gd name="connsiteX7" fmla="*/ 4001341 w 5734406"/>
              <a:gd name="connsiteY7" fmla="*/ 0 h 923330"/>
              <a:gd name="connsiteX8" fmla="*/ 4466465 w 5734406"/>
              <a:gd name="connsiteY8" fmla="*/ 0 h 923330"/>
              <a:gd name="connsiteX9" fmla="*/ 4931589 w 5734406"/>
              <a:gd name="connsiteY9" fmla="*/ 0 h 923330"/>
              <a:gd name="connsiteX10" fmla="*/ 5734406 w 5734406"/>
              <a:gd name="connsiteY10" fmla="*/ 0 h 923330"/>
              <a:gd name="connsiteX11" fmla="*/ 5734406 w 5734406"/>
              <a:gd name="connsiteY11" fmla="*/ 443198 h 923330"/>
              <a:gd name="connsiteX12" fmla="*/ 5734406 w 5734406"/>
              <a:gd name="connsiteY12" fmla="*/ 923330 h 923330"/>
              <a:gd name="connsiteX13" fmla="*/ 5269282 w 5734406"/>
              <a:gd name="connsiteY13" fmla="*/ 923330 h 923330"/>
              <a:gd name="connsiteX14" fmla="*/ 4517438 w 5734406"/>
              <a:gd name="connsiteY14" fmla="*/ 923330 h 923330"/>
              <a:gd name="connsiteX15" fmla="*/ 3880281 w 5734406"/>
              <a:gd name="connsiteY15" fmla="*/ 923330 h 923330"/>
              <a:gd name="connsiteX16" fmla="*/ 3243125 w 5734406"/>
              <a:gd name="connsiteY16" fmla="*/ 923330 h 923330"/>
              <a:gd name="connsiteX17" fmla="*/ 2548625 w 5734406"/>
              <a:gd name="connsiteY17" fmla="*/ 923330 h 923330"/>
              <a:gd name="connsiteX18" fmla="*/ 2083501 w 5734406"/>
              <a:gd name="connsiteY18" fmla="*/ 923330 h 923330"/>
              <a:gd name="connsiteX19" fmla="*/ 1503689 w 5734406"/>
              <a:gd name="connsiteY19" fmla="*/ 923330 h 923330"/>
              <a:gd name="connsiteX20" fmla="*/ 809188 w 5734406"/>
              <a:gd name="connsiteY20" fmla="*/ 923330 h 923330"/>
              <a:gd name="connsiteX21" fmla="*/ 0 w 5734406"/>
              <a:gd name="connsiteY21" fmla="*/ 923330 h 923330"/>
              <a:gd name="connsiteX22" fmla="*/ 0 w 5734406"/>
              <a:gd name="connsiteY22" fmla="*/ 480132 h 923330"/>
              <a:gd name="connsiteX23" fmla="*/ 0 w 5734406"/>
              <a:gd name="connsiteY23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34406" h="923330" fill="none" extrusionOk="0">
                <a:moveTo>
                  <a:pt x="0" y="0"/>
                </a:moveTo>
                <a:cubicBezTo>
                  <a:pt x="182487" y="13205"/>
                  <a:pt x="396020" y="25913"/>
                  <a:pt x="694500" y="0"/>
                </a:cubicBezTo>
                <a:cubicBezTo>
                  <a:pt x="992980" y="-25913"/>
                  <a:pt x="1024275" y="-10119"/>
                  <a:pt x="1159624" y="0"/>
                </a:cubicBezTo>
                <a:cubicBezTo>
                  <a:pt x="1294973" y="10119"/>
                  <a:pt x="1505358" y="4077"/>
                  <a:pt x="1739436" y="0"/>
                </a:cubicBezTo>
                <a:cubicBezTo>
                  <a:pt x="1973514" y="-4077"/>
                  <a:pt x="2296274" y="-18188"/>
                  <a:pt x="2491281" y="0"/>
                </a:cubicBezTo>
                <a:cubicBezTo>
                  <a:pt x="2686289" y="18188"/>
                  <a:pt x="2876469" y="-19878"/>
                  <a:pt x="3013749" y="0"/>
                </a:cubicBezTo>
                <a:cubicBezTo>
                  <a:pt x="3151029" y="19878"/>
                  <a:pt x="3364171" y="-23145"/>
                  <a:pt x="3478873" y="0"/>
                </a:cubicBezTo>
                <a:cubicBezTo>
                  <a:pt x="3593575" y="23145"/>
                  <a:pt x="3872537" y="-7737"/>
                  <a:pt x="4001341" y="0"/>
                </a:cubicBezTo>
                <a:cubicBezTo>
                  <a:pt x="4130145" y="7737"/>
                  <a:pt x="4294438" y="2339"/>
                  <a:pt x="4466465" y="0"/>
                </a:cubicBezTo>
                <a:cubicBezTo>
                  <a:pt x="4638492" y="-2339"/>
                  <a:pt x="4766697" y="-3950"/>
                  <a:pt x="4931589" y="0"/>
                </a:cubicBezTo>
                <a:cubicBezTo>
                  <a:pt x="5096481" y="3950"/>
                  <a:pt x="5379531" y="-13821"/>
                  <a:pt x="5734406" y="0"/>
                </a:cubicBezTo>
                <a:cubicBezTo>
                  <a:pt x="5732757" y="139554"/>
                  <a:pt x="5723542" y="282114"/>
                  <a:pt x="5734406" y="443198"/>
                </a:cubicBezTo>
                <a:cubicBezTo>
                  <a:pt x="5745270" y="604282"/>
                  <a:pt x="5751213" y="814300"/>
                  <a:pt x="5734406" y="923330"/>
                </a:cubicBezTo>
                <a:cubicBezTo>
                  <a:pt x="5638774" y="924095"/>
                  <a:pt x="5449060" y="924355"/>
                  <a:pt x="5269282" y="923330"/>
                </a:cubicBezTo>
                <a:cubicBezTo>
                  <a:pt x="5089504" y="922305"/>
                  <a:pt x="4736263" y="951081"/>
                  <a:pt x="4517438" y="923330"/>
                </a:cubicBezTo>
                <a:cubicBezTo>
                  <a:pt x="4298613" y="895579"/>
                  <a:pt x="4134336" y="914339"/>
                  <a:pt x="3880281" y="923330"/>
                </a:cubicBezTo>
                <a:cubicBezTo>
                  <a:pt x="3626226" y="932321"/>
                  <a:pt x="3560235" y="906169"/>
                  <a:pt x="3243125" y="923330"/>
                </a:cubicBezTo>
                <a:cubicBezTo>
                  <a:pt x="2926015" y="940491"/>
                  <a:pt x="2785811" y="895127"/>
                  <a:pt x="2548625" y="923330"/>
                </a:cubicBezTo>
                <a:cubicBezTo>
                  <a:pt x="2311439" y="951533"/>
                  <a:pt x="2278107" y="902549"/>
                  <a:pt x="2083501" y="923330"/>
                </a:cubicBezTo>
                <a:cubicBezTo>
                  <a:pt x="1888895" y="944111"/>
                  <a:pt x="1638811" y="899701"/>
                  <a:pt x="1503689" y="923330"/>
                </a:cubicBezTo>
                <a:cubicBezTo>
                  <a:pt x="1368567" y="946959"/>
                  <a:pt x="1025506" y="948017"/>
                  <a:pt x="809188" y="923330"/>
                </a:cubicBezTo>
                <a:cubicBezTo>
                  <a:pt x="592870" y="898643"/>
                  <a:pt x="331684" y="925511"/>
                  <a:pt x="0" y="923330"/>
                </a:cubicBezTo>
                <a:cubicBezTo>
                  <a:pt x="-21953" y="742849"/>
                  <a:pt x="-22080" y="625354"/>
                  <a:pt x="0" y="480132"/>
                </a:cubicBezTo>
                <a:cubicBezTo>
                  <a:pt x="22080" y="334910"/>
                  <a:pt x="8845" y="98117"/>
                  <a:pt x="0" y="0"/>
                </a:cubicBezTo>
                <a:close/>
              </a:path>
              <a:path w="5734406" h="923330" stroke="0" extrusionOk="0">
                <a:moveTo>
                  <a:pt x="0" y="0"/>
                </a:moveTo>
                <a:cubicBezTo>
                  <a:pt x="178782" y="48"/>
                  <a:pt x="395660" y="-19070"/>
                  <a:pt x="522468" y="0"/>
                </a:cubicBezTo>
                <a:cubicBezTo>
                  <a:pt x="649276" y="19070"/>
                  <a:pt x="958347" y="-10447"/>
                  <a:pt x="1102280" y="0"/>
                </a:cubicBezTo>
                <a:cubicBezTo>
                  <a:pt x="1246213" y="10447"/>
                  <a:pt x="1466091" y="15230"/>
                  <a:pt x="1567404" y="0"/>
                </a:cubicBezTo>
                <a:cubicBezTo>
                  <a:pt x="1668717" y="-15230"/>
                  <a:pt x="1985571" y="20324"/>
                  <a:pt x="2204561" y="0"/>
                </a:cubicBezTo>
                <a:cubicBezTo>
                  <a:pt x="2423551" y="-20324"/>
                  <a:pt x="2468352" y="-12146"/>
                  <a:pt x="2669685" y="0"/>
                </a:cubicBezTo>
                <a:cubicBezTo>
                  <a:pt x="2871018" y="12146"/>
                  <a:pt x="3115273" y="6629"/>
                  <a:pt x="3364185" y="0"/>
                </a:cubicBezTo>
                <a:cubicBezTo>
                  <a:pt x="3613097" y="-6629"/>
                  <a:pt x="3717862" y="7720"/>
                  <a:pt x="4001341" y="0"/>
                </a:cubicBezTo>
                <a:cubicBezTo>
                  <a:pt x="4284820" y="-7720"/>
                  <a:pt x="4299656" y="-4454"/>
                  <a:pt x="4523809" y="0"/>
                </a:cubicBezTo>
                <a:cubicBezTo>
                  <a:pt x="4747962" y="4454"/>
                  <a:pt x="4857714" y="7494"/>
                  <a:pt x="5103621" y="0"/>
                </a:cubicBezTo>
                <a:cubicBezTo>
                  <a:pt x="5349528" y="-7494"/>
                  <a:pt x="5509189" y="17957"/>
                  <a:pt x="5734406" y="0"/>
                </a:cubicBezTo>
                <a:cubicBezTo>
                  <a:pt x="5738952" y="187280"/>
                  <a:pt x="5733259" y="281098"/>
                  <a:pt x="5734406" y="433965"/>
                </a:cubicBezTo>
                <a:cubicBezTo>
                  <a:pt x="5735553" y="586832"/>
                  <a:pt x="5729828" y="803237"/>
                  <a:pt x="5734406" y="923330"/>
                </a:cubicBezTo>
                <a:cubicBezTo>
                  <a:pt x="5539580" y="930566"/>
                  <a:pt x="5469012" y="916731"/>
                  <a:pt x="5211938" y="923330"/>
                </a:cubicBezTo>
                <a:cubicBezTo>
                  <a:pt x="4954864" y="929929"/>
                  <a:pt x="4663700" y="959677"/>
                  <a:pt x="4460094" y="923330"/>
                </a:cubicBezTo>
                <a:cubicBezTo>
                  <a:pt x="4256488" y="886983"/>
                  <a:pt x="3995801" y="925664"/>
                  <a:pt x="3708249" y="923330"/>
                </a:cubicBezTo>
                <a:cubicBezTo>
                  <a:pt x="3420698" y="920996"/>
                  <a:pt x="3236649" y="928706"/>
                  <a:pt x="2956405" y="923330"/>
                </a:cubicBezTo>
                <a:cubicBezTo>
                  <a:pt x="2676161" y="917954"/>
                  <a:pt x="2444431" y="904266"/>
                  <a:pt x="2261905" y="923330"/>
                </a:cubicBezTo>
                <a:cubicBezTo>
                  <a:pt x="2079379" y="942394"/>
                  <a:pt x="1946077" y="928541"/>
                  <a:pt x="1739436" y="923330"/>
                </a:cubicBezTo>
                <a:cubicBezTo>
                  <a:pt x="1532795" y="918119"/>
                  <a:pt x="1284139" y="926459"/>
                  <a:pt x="1159624" y="923330"/>
                </a:cubicBezTo>
                <a:cubicBezTo>
                  <a:pt x="1035109" y="920201"/>
                  <a:pt x="319141" y="908940"/>
                  <a:pt x="0" y="923330"/>
                </a:cubicBezTo>
                <a:cubicBezTo>
                  <a:pt x="-932" y="769747"/>
                  <a:pt x="17355" y="563103"/>
                  <a:pt x="0" y="461665"/>
                </a:cubicBezTo>
                <a:cubicBezTo>
                  <a:pt x="-17355" y="360227"/>
                  <a:pt x="-15326" y="925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Durabilidade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Sem </a:t>
            </a:r>
            <a:r>
              <a:rPr lang="en-GB" i="1">
                <a:ea typeface="+mn-lt"/>
                <a:cs typeface="+mn-lt"/>
              </a:rPr>
              <a:t>logging </a:t>
            </a:r>
            <a:r>
              <a:rPr lang="en-GB">
                <a:ea typeface="+mn-lt"/>
                <a:cs typeface="+mn-lt"/>
              </a:rPr>
              <a:t>/ registo de histórico para recuperação de falhas de </a:t>
            </a:r>
            <a:r>
              <a:rPr lang="en-GB" i="1">
                <a:ea typeface="+mn-lt"/>
                <a:cs typeface="+mn-lt"/>
              </a:rPr>
              <a:t>hardware</a:t>
            </a:r>
            <a:r>
              <a:rPr lang="en-GB">
                <a:ea typeface="+mn-lt"/>
                <a:cs typeface="+mn-lt"/>
              </a:rPr>
              <a:t>!</a:t>
            </a:r>
            <a:endParaRPr lang="en-GB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09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850E2-971F-DB67-3462-2F1643E1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33830-A98D-2BB9-A85E-856578CAF9A8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Identidade do Sistema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14C57-A3CD-4F7B-DE63-C5788EC55289}"/>
              </a:ext>
            </a:extLst>
          </p:cNvPr>
          <p:cNvSpPr txBox="1"/>
          <p:nvPr/>
        </p:nvSpPr>
        <p:spPr>
          <a:xfrm>
            <a:off x="9288209" y="1437773"/>
            <a:ext cx="2634744" cy="3139321"/>
          </a:xfrm>
          <a:custGeom>
            <a:avLst/>
            <a:gdLst>
              <a:gd name="connsiteX0" fmla="*/ 0 w 2634744"/>
              <a:gd name="connsiteY0" fmla="*/ 0 h 3139321"/>
              <a:gd name="connsiteX1" fmla="*/ 711381 w 2634744"/>
              <a:gd name="connsiteY1" fmla="*/ 0 h 3139321"/>
              <a:gd name="connsiteX2" fmla="*/ 1396414 w 2634744"/>
              <a:gd name="connsiteY2" fmla="*/ 0 h 3139321"/>
              <a:gd name="connsiteX3" fmla="*/ 2055100 w 2634744"/>
              <a:gd name="connsiteY3" fmla="*/ 0 h 3139321"/>
              <a:gd name="connsiteX4" fmla="*/ 2634744 w 2634744"/>
              <a:gd name="connsiteY4" fmla="*/ 0 h 3139321"/>
              <a:gd name="connsiteX5" fmla="*/ 2634744 w 2634744"/>
              <a:gd name="connsiteY5" fmla="*/ 596471 h 3139321"/>
              <a:gd name="connsiteX6" fmla="*/ 2634744 w 2634744"/>
              <a:gd name="connsiteY6" fmla="*/ 1192942 h 3139321"/>
              <a:gd name="connsiteX7" fmla="*/ 2634744 w 2634744"/>
              <a:gd name="connsiteY7" fmla="*/ 1726627 h 3139321"/>
              <a:gd name="connsiteX8" fmla="*/ 2634744 w 2634744"/>
              <a:gd name="connsiteY8" fmla="*/ 2260311 h 3139321"/>
              <a:gd name="connsiteX9" fmla="*/ 2634744 w 2634744"/>
              <a:gd name="connsiteY9" fmla="*/ 3139321 h 3139321"/>
              <a:gd name="connsiteX10" fmla="*/ 1949711 w 2634744"/>
              <a:gd name="connsiteY10" fmla="*/ 3139321 h 3139321"/>
              <a:gd name="connsiteX11" fmla="*/ 1317372 w 2634744"/>
              <a:gd name="connsiteY11" fmla="*/ 3139321 h 3139321"/>
              <a:gd name="connsiteX12" fmla="*/ 632339 w 2634744"/>
              <a:gd name="connsiteY12" fmla="*/ 3139321 h 3139321"/>
              <a:gd name="connsiteX13" fmla="*/ 0 w 2634744"/>
              <a:gd name="connsiteY13" fmla="*/ 3139321 h 3139321"/>
              <a:gd name="connsiteX14" fmla="*/ 0 w 2634744"/>
              <a:gd name="connsiteY14" fmla="*/ 2480064 h 3139321"/>
              <a:gd name="connsiteX15" fmla="*/ 0 w 2634744"/>
              <a:gd name="connsiteY15" fmla="*/ 1946379 h 3139321"/>
              <a:gd name="connsiteX16" fmla="*/ 0 w 2634744"/>
              <a:gd name="connsiteY16" fmla="*/ 1381301 h 3139321"/>
              <a:gd name="connsiteX17" fmla="*/ 0 w 2634744"/>
              <a:gd name="connsiteY17" fmla="*/ 753437 h 3139321"/>
              <a:gd name="connsiteX18" fmla="*/ 0 w 2634744"/>
              <a:gd name="connsiteY18" fmla="*/ 0 h 313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34744" h="3139321" fill="none" extrusionOk="0">
                <a:moveTo>
                  <a:pt x="0" y="0"/>
                </a:moveTo>
                <a:cubicBezTo>
                  <a:pt x="256955" y="-21964"/>
                  <a:pt x="476304" y="18418"/>
                  <a:pt x="711381" y="0"/>
                </a:cubicBezTo>
                <a:cubicBezTo>
                  <a:pt x="946458" y="-18418"/>
                  <a:pt x="1224306" y="-20051"/>
                  <a:pt x="1396414" y="0"/>
                </a:cubicBezTo>
                <a:cubicBezTo>
                  <a:pt x="1568522" y="20051"/>
                  <a:pt x="1841333" y="29133"/>
                  <a:pt x="2055100" y="0"/>
                </a:cubicBezTo>
                <a:cubicBezTo>
                  <a:pt x="2268867" y="-29133"/>
                  <a:pt x="2400783" y="-6695"/>
                  <a:pt x="2634744" y="0"/>
                </a:cubicBezTo>
                <a:cubicBezTo>
                  <a:pt x="2613076" y="166762"/>
                  <a:pt x="2648921" y="464707"/>
                  <a:pt x="2634744" y="596471"/>
                </a:cubicBezTo>
                <a:cubicBezTo>
                  <a:pt x="2620567" y="728235"/>
                  <a:pt x="2629785" y="896457"/>
                  <a:pt x="2634744" y="1192942"/>
                </a:cubicBezTo>
                <a:cubicBezTo>
                  <a:pt x="2639703" y="1489427"/>
                  <a:pt x="2648186" y="1580351"/>
                  <a:pt x="2634744" y="1726627"/>
                </a:cubicBezTo>
                <a:cubicBezTo>
                  <a:pt x="2621302" y="1872903"/>
                  <a:pt x="2633282" y="2081049"/>
                  <a:pt x="2634744" y="2260311"/>
                </a:cubicBezTo>
                <a:cubicBezTo>
                  <a:pt x="2636206" y="2439573"/>
                  <a:pt x="2624377" y="2701401"/>
                  <a:pt x="2634744" y="3139321"/>
                </a:cubicBezTo>
                <a:cubicBezTo>
                  <a:pt x="2485609" y="3114313"/>
                  <a:pt x="2114900" y="3118958"/>
                  <a:pt x="1949711" y="3139321"/>
                </a:cubicBezTo>
                <a:cubicBezTo>
                  <a:pt x="1784522" y="3159684"/>
                  <a:pt x="1533456" y="3108095"/>
                  <a:pt x="1317372" y="3139321"/>
                </a:cubicBezTo>
                <a:cubicBezTo>
                  <a:pt x="1101288" y="3170547"/>
                  <a:pt x="887108" y="3140885"/>
                  <a:pt x="632339" y="3139321"/>
                </a:cubicBezTo>
                <a:cubicBezTo>
                  <a:pt x="377570" y="3137757"/>
                  <a:pt x="233796" y="3118582"/>
                  <a:pt x="0" y="3139321"/>
                </a:cubicBezTo>
                <a:cubicBezTo>
                  <a:pt x="23292" y="2928426"/>
                  <a:pt x="-12329" y="2612000"/>
                  <a:pt x="0" y="2480064"/>
                </a:cubicBezTo>
                <a:cubicBezTo>
                  <a:pt x="12329" y="2348128"/>
                  <a:pt x="10562" y="2159970"/>
                  <a:pt x="0" y="1946379"/>
                </a:cubicBezTo>
                <a:cubicBezTo>
                  <a:pt x="-10562" y="1732789"/>
                  <a:pt x="-2439" y="1644844"/>
                  <a:pt x="0" y="1381301"/>
                </a:cubicBezTo>
                <a:cubicBezTo>
                  <a:pt x="2439" y="1117758"/>
                  <a:pt x="-11820" y="894990"/>
                  <a:pt x="0" y="753437"/>
                </a:cubicBezTo>
                <a:cubicBezTo>
                  <a:pt x="11820" y="611884"/>
                  <a:pt x="30377" y="327736"/>
                  <a:pt x="0" y="0"/>
                </a:cubicBezTo>
                <a:close/>
              </a:path>
              <a:path w="2634744" h="3139321" stroke="0" extrusionOk="0">
                <a:moveTo>
                  <a:pt x="0" y="0"/>
                </a:moveTo>
                <a:cubicBezTo>
                  <a:pt x="276380" y="6651"/>
                  <a:pt x="354928" y="14826"/>
                  <a:pt x="605991" y="0"/>
                </a:cubicBezTo>
                <a:cubicBezTo>
                  <a:pt x="857054" y="-14826"/>
                  <a:pt x="1044234" y="10885"/>
                  <a:pt x="1238330" y="0"/>
                </a:cubicBezTo>
                <a:cubicBezTo>
                  <a:pt x="1432426" y="-10885"/>
                  <a:pt x="1530319" y="17110"/>
                  <a:pt x="1817973" y="0"/>
                </a:cubicBezTo>
                <a:cubicBezTo>
                  <a:pt x="2105627" y="-17110"/>
                  <a:pt x="2396791" y="-25928"/>
                  <a:pt x="2634744" y="0"/>
                </a:cubicBezTo>
                <a:cubicBezTo>
                  <a:pt x="2623237" y="139815"/>
                  <a:pt x="2646539" y="412453"/>
                  <a:pt x="2634744" y="533685"/>
                </a:cubicBezTo>
                <a:cubicBezTo>
                  <a:pt x="2622949" y="654918"/>
                  <a:pt x="2620445" y="898088"/>
                  <a:pt x="2634744" y="1130156"/>
                </a:cubicBezTo>
                <a:cubicBezTo>
                  <a:pt x="2649043" y="1362224"/>
                  <a:pt x="2611394" y="1644090"/>
                  <a:pt x="2634744" y="1820806"/>
                </a:cubicBezTo>
                <a:cubicBezTo>
                  <a:pt x="2658095" y="1997522"/>
                  <a:pt x="2659717" y="2104182"/>
                  <a:pt x="2634744" y="2354491"/>
                </a:cubicBezTo>
                <a:cubicBezTo>
                  <a:pt x="2609771" y="2604800"/>
                  <a:pt x="2609529" y="2792194"/>
                  <a:pt x="2634744" y="3139321"/>
                </a:cubicBezTo>
                <a:cubicBezTo>
                  <a:pt x="2354663" y="3122323"/>
                  <a:pt x="2310209" y="3139907"/>
                  <a:pt x="2055100" y="3139321"/>
                </a:cubicBezTo>
                <a:cubicBezTo>
                  <a:pt x="1799991" y="3138735"/>
                  <a:pt x="1591357" y="3121223"/>
                  <a:pt x="1343719" y="3139321"/>
                </a:cubicBezTo>
                <a:cubicBezTo>
                  <a:pt x="1096081" y="3157419"/>
                  <a:pt x="924788" y="3167254"/>
                  <a:pt x="685033" y="3139321"/>
                </a:cubicBezTo>
                <a:cubicBezTo>
                  <a:pt x="445278" y="3111388"/>
                  <a:pt x="320674" y="3122835"/>
                  <a:pt x="0" y="3139321"/>
                </a:cubicBezTo>
                <a:cubicBezTo>
                  <a:pt x="19850" y="2864012"/>
                  <a:pt x="30953" y="2787832"/>
                  <a:pt x="0" y="2448670"/>
                </a:cubicBezTo>
                <a:cubicBezTo>
                  <a:pt x="-30953" y="2109508"/>
                  <a:pt x="-658" y="1982558"/>
                  <a:pt x="0" y="1758020"/>
                </a:cubicBezTo>
                <a:cubicBezTo>
                  <a:pt x="658" y="1533482"/>
                  <a:pt x="12131" y="1322186"/>
                  <a:pt x="0" y="1098762"/>
                </a:cubicBezTo>
                <a:cubicBezTo>
                  <a:pt x="-12131" y="875338"/>
                  <a:pt x="15875" y="41806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Tempo de Desenvolvimento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de 16 Setembro 2024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a 20 Janeiro 2025</a:t>
            </a:r>
          </a:p>
          <a:p>
            <a:endParaRPr lang="en-GB" b="1"/>
          </a:p>
          <a:p>
            <a:r>
              <a:rPr lang="en-GB" b="1"/>
              <a:t>Equipa de Trabalho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André Carvalho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Gonçalo Gonçalves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Gustavo Barros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Nuno Peixoto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Pedro Ferreira</a:t>
            </a:r>
            <a:endParaRPr lang="en-GB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03F99B4-58FF-165B-B7B1-3DF2D28F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3" y="971478"/>
            <a:ext cx="8525512" cy="1902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9BFD76-530B-F92D-E51B-2B40DC8F9E44}"/>
              </a:ext>
            </a:extLst>
          </p:cNvPr>
          <p:cNvSpPr txBox="1"/>
          <p:nvPr/>
        </p:nvSpPr>
        <p:spPr>
          <a:xfrm>
            <a:off x="485753" y="4316578"/>
            <a:ext cx="2498052" cy="923330"/>
          </a:xfrm>
          <a:custGeom>
            <a:avLst/>
            <a:gdLst>
              <a:gd name="connsiteX0" fmla="*/ 0 w 2498052"/>
              <a:gd name="connsiteY0" fmla="*/ 0 h 923330"/>
              <a:gd name="connsiteX1" fmla="*/ 549571 w 2498052"/>
              <a:gd name="connsiteY1" fmla="*/ 0 h 923330"/>
              <a:gd name="connsiteX2" fmla="*/ 1124123 w 2498052"/>
              <a:gd name="connsiteY2" fmla="*/ 0 h 923330"/>
              <a:gd name="connsiteX3" fmla="*/ 1698675 w 2498052"/>
              <a:gd name="connsiteY3" fmla="*/ 0 h 923330"/>
              <a:gd name="connsiteX4" fmla="*/ 2498052 w 2498052"/>
              <a:gd name="connsiteY4" fmla="*/ 0 h 923330"/>
              <a:gd name="connsiteX5" fmla="*/ 2498052 w 2498052"/>
              <a:gd name="connsiteY5" fmla="*/ 461665 h 923330"/>
              <a:gd name="connsiteX6" fmla="*/ 2498052 w 2498052"/>
              <a:gd name="connsiteY6" fmla="*/ 923330 h 923330"/>
              <a:gd name="connsiteX7" fmla="*/ 1873539 w 2498052"/>
              <a:gd name="connsiteY7" fmla="*/ 923330 h 923330"/>
              <a:gd name="connsiteX8" fmla="*/ 1274007 w 2498052"/>
              <a:gd name="connsiteY8" fmla="*/ 923330 h 923330"/>
              <a:gd name="connsiteX9" fmla="*/ 674474 w 2498052"/>
              <a:gd name="connsiteY9" fmla="*/ 923330 h 923330"/>
              <a:gd name="connsiteX10" fmla="*/ 0 w 2498052"/>
              <a:gd name="connsiteY10" fmla="*/ 923330 h 923330"/>
              <a:gd name="connsiteX11" fmla="*/ 0 w 2498052"/>
              <a:gd name="connsiteY11" fmla="*/ 489365 h 923330"/>
              <a:gd name="connsiteX12" fmla="*/ 0 w 2498052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98052" h="923330" fill="none" extrusionOk="0">
                <a:moveTo>
                  <a:pt x="0" y="0"/>
                </a:moveTo>
                <a:cubicBezTo>
                  <a:pt x="247164" y="6217"/>
                  <a:pt x="414956" y="-13381"/>
                  <a:pt x="549571" y="0"/>
                </a:cubicBezTo>
                <a:cubicBezTo>
                  <a:pt x="684186" y="13381"/>
                  <a:pt x="857889" y="19459"/>
                  <a:pt x="1124123" y="0"/>
                </a:cubicBezTo>
                <a:cubicBezTo>
                  <a:pt x="1390357" y="-19459"/>
                  <a:pt x="1490195" y="2728"/>
                  <a:pt x="1698675" y="0"/>
                </a:cubicBezTo>
                <a:cubicBezTo>
                  <a:pt x="1907155" y="-2728"/>
                  <a:pt x="2266935" y="-24745"/>
                  <a:pt x="2498052" y="0"/>
                </a:cubicBezTo>
                <a:cubicBezTo>
                  <a:pt x="2502086" y="179120"/>
                  <a:pt x="2517986" y="243438"/>
                  <a:pt x="2498052" y="461665"/>
                </a:cubicBezTo>
                <a:cubicBezTo>
                  <a:pt x="2478118" y="679892"/>
                  <a:pt x="2510228" y="812569"/>
                  <a:pt x="2498052" y="923330"/>
                </a:cubicBezTo>
                <a:cubicBezTo>
                  <a:pt x="2293893" y="928647"/>
                  <a:pt x="2018685" y="919111"/>
                  <a:pt x="1873539" y="923330"/>
                </a:cubicBezTo>
                <a:cubicBezTo>
                  <a:pt x="1728393" y="927549"/>
                  <a:pt x="1426086" y="920172"/>
                  <a:pt x="1274007" y="923330"/>
                </a:cubicBezTo>
                <a:cubicBezTo>
                  <a:pt x="1121928" y="926488"/>
                  <a:pt x="940077" y="901217"/>
                  <a:pt x="674474" y="923330"/>
                </a:cubicBezTo>
                <a:cubicBezTo>
                  <a:pt x="408871" y="945443"/>
                  <a:pt x="168404" y="907762"/>
                  <a:pt x="0" y="923330"/>
                </a:cubicBezTo>
                <a:cubicBezTo>
                  <a:pt x="-14060" y="804337"/>
                  <a:pt x="-13041" y="700665"/>
                  <a:pt x="0" y="489365"/>
                </a:cubicBezTo>
                <a:cubicBezTo>
                  <a:pt x="13041" y="278066"/>
                  <a:pt x="-15361" y="207926"/>
                  <a:pt x="0" y="0"/>
                </a:cubicBezTo>
                <a:close/>
              </a:path>
              <a:path w="2498052" h="923330" stroke="0" extrusionOk="0">
                <a:moveTo>
                  <a:pt x="0" y="0"/>
                </a:moveTo>
                <a:cubicBezTo>
                  <a:pt x="314386" y="26437"/>
                  <a:pt x="444326" y="-12996"/>
                  <a:pt x="649494" y="0"/>
                </a:cubicBezTo>
                <a:cubicBezTo>
                  <a:pt x="854662" y="12996"/>
                  <a:pt x="1015061" y="-17346"/>
                  <a:pt x="1249026" y="0"/>
                </a:cubicBezTo>
                <a:cubicBezTo>
                  <a:pt x="1482991" y="17346"/>
                  <a:pt x="1551231" y="-23119"/>
                  <a:pt x="1848558" y="0"/>
                </a:cubicBezTo>
                <a:cubicBezTo>
                  <a:pt x="2145885" y="23119"/>
                  <a:pt x="2210816" y="-21975"/>
                  <a:pt x="2498052" y="0"/>
                </a:cubicBezTo>
                <a:cubicBezTo>
                  <a:pt x="2507286" y="124061"/>
                  <a:pt x="2501375" y="347302"/>
                  <a:pt x="2498052" y="452432"/>
                </a:cubicBezTo>
                <a:cubicBezTo>
                  <a:pt x="2494729" y="557562"/>
                  <a:pt x="2493626" y="793512"/>
                  <a:pt x="2498052" y="923330"/>
                </a:cubicBezTo>
                <a:cubicBezTo>
                  <a:pt x="2294687" y="919386"/>
                  <a:pt x="2098891" y="930785"/>
                  <a:pt x="1873539" y="923330"/>
                </a:cubicBezTo>
                <a:cubicBezTo>
                  <a:pt x="1648187" y="915875"/>
                  <a:pt x="1438720" y="937018"/>
                  <a:pt x="1199065" y="923330"/>
                </a:cubicBezTo>
                <a:cubicBezTo>
                  <a:pt x="959410" y="909642"/>
                  <a:pt x="815301" y="942997"/>
                  <a:pt x="599532" y="923330"/>
                </a:cubicBezTo>
                <a:cubicBezTo>
                  <a:pt x="383763" y="903663"/>
                  <a:pt x="298666" y="932954"/>
                  <a:pt x="0" y="923330"/>
                </a:cubicBezTo>
                <a:cubicBezTo>
                  <a:pt x="6401" y="709901"/>
                  <a:pt x="-21929" y="592540"/>
                  <a:pt x="0" y="470898"/>
                </a:cubicBezTo>
                <a:cubicBezTo>
                  <a:pt x="21929" y="349256"/>
                  <a:pt x="12924" y="1570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Rastreio de Inventário</a:t>
            </a:r>
          </a:p>
          <a:p>
            <a:pPr algn="ctr">
              <a:buClr>
                <a:schemeClr val="accent2"/>
              </a:buClr>
            </a:pPr>
            <a:r>
              <a:rPr lang="pt-BR">
                <a:solidFill>
                  <a:schemeClr val="bg1"/>
                </a:solidFill>
              </a:rPr>
              <a:t>(ver peças disponíveis &amp; pedir mais)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F430D-3F8A-DA90-2557-B3DAD6F9CEA6}"/>
              </a:ext>
            </a:extLst>
          </p:cNvPr>
          <p:cNvSpPr txBox="1"/>
          <p:nvPr/>
        </p:nvSpPr>
        <p:spPr>
          <a:xfrm>
            <a:off x="3290876" y="4303557"/>
            <a:ext cx="2498052" cy="1200329"/>
          </a:xfrm>
          <a:custGeom>
            <a:avLst/>
            <a:gdLst>
              <a:gd name="connsiteX0" fmla="*/ 0 w 2498052"/>
              <a:gd name="connsiteY0" fmla="*/ 0 h 1200329"/>
              <a:gd name="connsiteX1" fmla="*/ 549571 w 2498052"/>
              <a:gd name="connsiteY1" fmla="*/ 0 h 1200329"/>
              <a:gd name="connsiteX2" fmla="*/ 1124123 w 2498052"/>
              <a:gd name="connsiteY2" fmla="*/ 0 h 1200329"/>
              <a:gd name="connsiteX3" fmla="*/ 1698675 w 2498052"/>
              <a:gd name="connsiteY3" fmla="*/ 0 h 1200329"/>
              <a:gd name="connsiteX4" fmla="*/ 2498052 w 2498052"/>
              <a:gd name="connsiteY4" fmla="*/ 0 h 1200329"/>
              <a:gd name="connsiteX5" fmla="*/ 2498052 w 2498052"/>
              <a:gd name="connsiteY5" fmla="*/ 600165 h 1200329"/>
              <a:gd name="connsiteX6" fmla="*/ 2498052 w 2498052"/>
              <a:gd name="connsiteY6" fmla="*/ 1200329 h 1200329"/>
              <a:gd name="connsiteX7" fmla="*/ 1873539 w 2498052"/>
              <a:gd name="connsiteY7" fmla="*/ 1200329 h 1200329"/>
              <a:gd name="connsiteX8" fmla="*/ 1274007 w 2498052"/>
              <a:gd name="connsiteY8" fmla="*/ 1200329 h 1200329"/>
              <a:gd name="connsiteX9" fmla="*/ 674474 w 2498052"/>
              <a:gd name="connsiteY9" fmla="*/ 1200329 h 1200329"/>
              <a:gd name="connsiteX10" fmla="*/ 0 w 2498052"/>
              <a:gd name="connsiteY10" fmla="*/ 1200329 h 1200329"/>
              <a:gd name="connsiteX11" fmla="*/ 0 w 2498052"/>
              <a:gd name="connsiteY11" fmla="*/ 636174 h 1200329"/>
              <a:gd name="connsiteX12" fmla="*/ 0 w 2498052"/>
              <a:gd name="connsiteY12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98052" h="1200329" fill="none" extrusionOk="0">
                <a:moveTo>
                  <a:pt x="0" y="0"/>
                </a:moveTo>
                <a:cubicBezTo>
                  <a:pt x="247164" y="6217"/>
                  <a:pt x="414956" y="-13381"/>
                  <a:pt x="549571" y="0"/>
                </a:cubicBezTo>
                <a:cubicBezTo>
                  <a:pt x="684186" y="13381"/>
                  <a:pt x="857889" y="19459"/>
                  <a:pt x="1124123" y="0"/>
                </a:cubicBezTo>
                <a:cubicBezTo>
                  <a:pt x="1390357" y="-19459"/>
                  <a:pt x="1490195" y="2728"/>
                  <a:pt x="1698675" y="0"/>
                </a:cubicBezTo>
                <a:cubicBezTo>
                  <a:pt x="1907155" y="-2728"/>
                  <a:pt x="2266935" y="-24745"/>
                  <a:pt x="2498052" y="0"/>
                </a:cubicBezTo>
                <a:cubicBezTo>
                  <a:pt x="2474138" y="152112"/>
                  <a:pt x="2477033" y="354289"/>
                  <a:pt x="2498052" y="600165"/>
                </a:cubicBezTo>
                <a:cubicBezTo>
                  <a:pt x="2519071" y="846041"/>
                  <a:pt x="2487677" y="1006742"/>
                  <a:pt x="2498052" y="1200329"/>
                </a:cubicBezTo>
                <a:cubicBezTo>
                  <a:pt x="2293893" y="1205646"/>
                  <a:pt x="2018685" y="1196110"/>
                  <a:pt x="1873539" y="1200329"/>
                </a:cubicBezTo>
                <a:cubicBezTo>
                  <a:pt x="1728393" y="1204548"/>
                  <a:pt x="1426086" y="1197171"/>
                  <a:pt x="1274007" y="1200329"/>
                </a:cubicBezTo>
                <a:cubicBezTo>
                  <a:pt x="1121928" y="1203487"/>
                  <a:pt x="940077" y="1178216"/>
                  <a:pt x="674474" y="1200329"/>
                </a:cubicBezTo>
                <a:cubicBezTo>
                  <a:pt x="408871" y="1222442"/>
                  <a:pt x="168404" y="1184761"/>
                  <a:pt x="0" y="1200329"/>
                </a:cubicBezTo>
                <a:cubicBezTo>
                  <a:pt x="20595" y="1051624"/>
                  <a:pt x="-24778" y="859090"/>
                  <a:pt x="0" y="636174"/>
                </a:cubicBezTo>
                <a:cubicBezTo>
                  <a:pt x="24778" y="413259"/>
                  <a:pt x="-6575" y="227586"/>
                  <a:pt x="0" y="0"/>
                </a:cubicBezTo>
                <a:close/>
              </a:path>
              <a:path w="2498052" h="1200329" stroke="0" extrusionOk="0">
                <a:moveTo>
                  <a:pt x="0" y="0"/>
                </a:moveTo>
                <a:cubicBezTo>
                  <a:pt x="314386" y="26437"/>
                  <a:pt x="444326" y="-12996"/>
                  <a:pt x="649494" y="0"/>
                </a:cubicBezTo>
                <a:cubicBezTo>
                  <a:pt x="854662" y="12996"/>
                  <a:pt x="1015061" y="-17346"/>
                  <a:pt x="1249026" y="0"/>
                </a:cubicBezTo>
                <a:cubicBezTo>
                  <a:pt x="1482991" y="17346"/>
                  <a:pt x="1551231" y="-23119"/>
                  <a:pt x="1848558" y="0"/>
                </a:cubicBezTo>
                <a:cubicBezTo>
                  <a:pt x="2145885" y="23119"/>
                  <a:pt x="2210816" y="-21975"/>
                  <a:pt x="2498052" y="0"/>
                </a:cubicBezTo>
                <a:cubicBezTo>
                  <a:pt x="2480894" y="119431"/>
                  <a:pt x="2526907" y="443981"/>
                  <a:pt x="2498052" y="588161"/>
                </a:cubicBezTo>
                <a:cubicBezTo>
                  <a:pt x="2469197" y="732341"/>
                  <a:pt x="2508677" y="943982"/>
                  <a:pt x="2498052" y="1200329"/>
                </a:cubicBezTo>
                <a:cubicBezTo>
                  <a:pt x="2294687" y="1196385"/>
                  <a:pt x="2098891" y="1207784"/>
                  <a:pt x="1873539" y="1200329"/>
                </a:cubicBezTo>
                <a:cubicBezTo>
                  <a:pt x="1648187" y="1192874"/>
                  <a:pt x="1438720" y="1214017"/>
                  <a:pt x="1199065" y="1200329"/>
                </a:cubicBezTo>
                <a:cubicBezTo>
                  <a:pt x="959410" y="1186641"/>
                  <a:pt x="815301" y="1219996"/>
                  <a:pt x="599532" y="1200329"/>
                </a:cubicBezTo>
                <a:cubicBezTo>
                  <a:pt x="383763" y="1180662"/>
                  <a:pt x="298666" y="1209953"/>
                  <a:pt x="0" y="1200329"/>
                </a:cubicBezTo>
                <a:cubicBezTo>
                  <a:pt x="29234" y="994170"/>
                  <a:pt x="12610" y="820558"/>
                  <a:pt x="0" y="612168"/>
                </a:cubicBezTo>
                <a:cubicBezTo>
                  <a:pt x="-12610" y="403778"/>
                  <a:pt x="11470" y="24086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Processamento de Encomendas</a:t>
            </a:r>
          </a:p>
          <a:p>
            <a:pPr algn="ctr">
              <a:buClr>
                <a:schemeClr val="accent2"/>
              </a:buClr>
            </a:pPr>
            <a:r>
              <a:rPr lang="pt-BR">
                <a:solidFill>
                  <a:schemeClr val="bg1"/>
                </a:solidFill>
              </a:rPr>
              <a:t>(aceitar/rejeitar conforme inventário)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A40EA-D922-9C14-530E-A53C3C615109}"/>
              </a:ext>
            </a:extLst>
          </p:cNvPr>
          <p:cNvSpPr txBox="1"/>
          <p:nvPr/>
        </p:nvSpPr>
        <p:spPr>
          <a:xfrm>
            <a:off x="6095999" y="4303557"/>
            <a:ext cx="2498052" cy="1200329"/>
          </a:xfrm>
          <a:custGeom>
            <a:avLst/>
            <a:gdLst>
              <a:gd name="connsiteX0" fmla="*/ 0 w 2498052"/>
              <a:gd name="connsiteY0" fmla="*/ 0 h 1200329"/>
              <a:gd name="connsiteX1" fmla="*/ 549571 w 2498052"/>
              <a:gd name="connsiteY1" fmla="*/ 0 h 1200329"/>
              <a:gd name="connsiteX2" fmla="*/ 1124123 w 2498052"/>
              <a:gd name="connsiteY2" fmla="*/ 0 h 1200329"/>
              <a:gd name="connsiteX3" fmla="*/ 1698675 w 2498052"/>
              <a:gd name="connsiteY3" fmla="*/ 0 h 1200329"/>
              <a:gd name="connsiteX4" fmla="*/ 2498052 w 2498052"/>
              <a:gd name="connsiteY4" fmla="*/ 0 h 1200329"/>
              <a:gd name="connsiteX5" fmla="*/ 2498052 w 2498052"/>
              <a:gd name="connsiteY5" fmla="*/ 600165 h 1200329"/>
              <a:gd name="connsiteX6" fmla="*/ 2498052 w 2498052"/>
              <a:gd name="connsiteY6" fmla="*/ 1200329 h 1200329"/>
              <a:gd name="connsiteX7" fmla="*/ 1873539 w 2498052"/>
              <a:gd name="connsiteY7" fmla="*/ 1200329 h 1200329"/>
              <a:gd name="connsiteX8" fmla="*/ 1274007 w 2498052"/>
              <a:gd name="connsiteY8" fmla="*/ 1200329 h 1200329"/>
              <a:gd name="connsiteX9" fmla="*/ 674474 w 2498052"/>
              <a:gd name="connsiteY9" fmla="*/ 1200329 h 1200329"/>
              <a:gd name="connsiteX10" fmla="*/ 0 w 2498052"/>
              <a:gd name="connsiteY10" fmla="*/ 1200329 h 1200329"/>
              <a:gd name="connsiteX11" fmla="*/ 0 w 2498052"/>
              <a:gd name="connsiteY11" fmla="*/ 636174 h 1200329"/>
              <a:gd name="connsiteX12" fmla="*/ 0 w 2498052"/>
              <a:gd name="connsiteY12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98052" h="1200329" fill="none" extrusionOk="0">
                <a:moveTo>
                  <a:pt x="0" y="0"/>
                </a:moveTo>
                <a:cubicBezTo>
                  <a:pt x="247164" y="6217"/>
                  <a:pt x="414956" y="-13381"/>
                  <a:pt x="549571" y="0"/>
                </a:cubicBezTo>
                <a:cubicBezTo>
                  <a:pt x="684186" y="13381"/>
                  <a:pt x="857889" y="19459"/>
                  <a:pt x="1124123" y="0"/>
                </a:cubicBezTo>
                <a:cubicBezTo>
                  <a:pt x="1390357" y="-19459"/>
                  <a:pt x="1490195" y="2728"/>
                  <a:pt x="1698675" y="0"/>
                </a:cubicBezTo>
                <a:cubicBezTo>
                  <a:pt x="1907155" y="-2728"/>
                  <a:pt x="2266935" y="-24745"/>
                  <a:pt x="2498052" y="0"/>
                </a:cubicBezTo>
                <a:cubicBezTo>
                  <a:pt x="2474138" y="152112"/>
                  <a:pt x="2477033" y="354289"/>
                  <a:pt x="2498052" y="600165"/>
                </a:cubicBezTo>
                <a:cubicBezTo>
                  <a:pt x="2519071" y="846041"/>
                  <a:pt x="2487677" y="1006742"/>
                  <a:pt x="2498052" y="1200329"/>
                </a:cubicBezTo>
                <a:cubicBezTo>
                  <a:pt x="2293893" y="1205646"/>
                  <a:pt x="2018685" y="1196110"/>
                  <a:pt x="1873539" y="1200329"/>
                </a:cubicBezTo>
                <a:cubicBezTo>
                  <a:pt x="1728393" y="1204548"/>
                  <a:pt x="1426086" y="1197171"/>
                  <a:pt x="1274007" y="1200329"/>
                </a:cubicBezTo>
                <a:cubicBezTo>
                  <a:pt x="1121928" y="1203487"/>
                  <a:pt x="940077" y="1178216"/>
                  <a:pt x="674474" y="1200329"/>
                </a:cubicBezTo>
                <a:cubicBezTo>
                  <a:pt x="408871" y="1222442"/>
                  <a:pt x="168404" y="1184761"/>
                  <a:pt x="0" y="1200329"/>
                </a:cubicBezTo>
                <a:cubicBezTo>
                  <a:pt x="20595" y="1051624"/>
                  <a:pt x="-24778" y="859090"/>
                  <a:pt x="0" y="636174"/>
                </a:cubicBezTo>
                <a:cubicBezTo>
                  <a:pt x="24778" y="413259"/>
                  <a:pt x="-6575" y="227586"/>
                  <a:pt x="0" y="0"/>
                </a:cubicBezTo>
                <a:close/>
              </a:path>
              <a:path w="2498052" h="1200329" stroke="0" extrusionOk="0">
                <a:moveTo>
                  <a:pt x="0" y="0"/>
                </a:moveTo>
                <a:cubicBezTo>
                  <a:pt x="314386" y="26437"/>
                  <a:pt x="444326" y="-12996"/>
                  <a:pt x="649494" y="0"/>
                </a:cubicBezTo>
                <a:cubicBezTo>
                  <a:pt x="854662" y="12996"/>
                  <a:pt x="1015061" y="-17346"/>
                  <a:pt x="1249026" y="0"/>
                </a:cubicBezTo>
                <a:cubicBezTo>
                  <a:pt x="1482991" y="17346"/>
                  <a:pt x="1551231" y="-23119"/>
                  <a:pt x="1848558" y="0"/>
                </a:cubicBezTo>
                <a:cubicBezTo>
                  <a:pt x="2145885" y="23119"/>
                  <a:pt x="2210816" y="-21975"/>
                  <a:pt x="2498052" y="0"/>
                </a:cubicBezTo>
                <a:cubicBezTo>
                  <a:pt x="2480894" y="119431"/>
                  <a:pt x="2526907" y="443981"/>
                  <a:pt x="2498052" y="588161"/>
                </a:cubicBezTo>
                <a:cubicBezTo>
                  <a:pt x="2469197" y="732341"/>
                  <a:pt x="2508677" y="943982"/>
                  <a:pt x="2498052" y="1200329"/>
                </a:cubicBezTo>
                <a:cubicBezTo>
                  <a:pt x="2294687" y="1196385"/>
                  <a:pt x="2098891" y="1207784"/>
                  <a:pt x="1873539" y="1200329"/>
                </a:cubicBezTo>
                <a:cubicBezTo>
                  <a:pt x="1648187" y="1192874"/>
                  <a:pt x="1438720" y="1214017"/>
                  <a:pt x="1199065" y="1200329"/>
                </a:cubicBezTo>
                <a:cubicBezTo>
                  <a:pt x="959410" y="1186641"/>
                  <a:pt x="815301" y="1219996"/>
                  <a:pt x="599532" y="1200329"/>
                </a:cubicBezTo>
                <a:cubicBezTo>
                  <a:pt x="383763" y="1180662"/>
                  <a:pt x="298666" y="1209953"/>
                  <a:pt x="0" y="1200329"/>
                </a:cubicBezTo>
                <a:cubicBezTo>
                  <a:pt x="29234" y="994170"/>
                  <a:pt x="12610" y="820558"/>
                  <a:pt x="0" y="612168"/>
                </a:cubicBezTo>
                <a:cubicBezTo>
                  <a:pt x="-12610" y="403778"/>
                  <a:pt x="11470" y="24086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pt-BR" b="1">
                <a:solidFill>
                  <a:schemeClr val="bg1"/>
                </a:solidFill>
              </a:rPr>
              <a:t>Visualização de Montagem</a:t>
            </a:r>
          </a:p>
          <a:p>
            <a:pPr algn="ctr">
              <a:buClr>
                <a:schemeClr val="accent2"/>
              </a:buClr>
            </a:pPr>
            <a:r>
              <a:rPr lang="pt-BR">
                <a:solidFill>
                  <a:schemeClr val="bg1"/>
                </a:solidFill>
              </a:rPr>
              <a:t>(ver manual enquanto modelo é montado)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E1B7D-50D8-BB6C-B313-B5C34556593F}"/>
              </a:ext>
            </a:extLst>
          </p:cNvPr>
          <p:cNvSpPr txBox="1"/>
          <p:nvPr/>
        </p:nvSpPr>
        <p:spPr>
          <a:xfrm>
            <a:off x="908906" y="3193422"/>
            <a:ext cx="1651745" cy="923330"/>
          </a:xfrm>
          <a:custGeom>
            <a:avLst/>
            <a:gdLst>
              <a:gd name="connsiteX0" fmla="*/ 0 w 1651745"/>
              <a:gd name="connsiteY0" fmla="*/ 330395 h 923330"/>
              <a:gd name="connsiteX1" fmla="*/ 467675 w 1651745"/>
              <a:gd name="connsiteY1" fmla="*/ 330395 h 923330"/>
              <a:gd name="connsiteX2" fmla="*/ 467675 w 1651745"/>
              <a:gd name="connsiteY2" fmla="*/ 0 h 923330"/>
              <a:gd name="connsiteX3" fmla="*/ 840200 w 1651745"/>
              <a:gd name="connsiteY3" fmla="*/ 0 h 923330"/>
              <a:gd name="connsiteX4" fmla="*/ 1184070 w 1651745"/>
              <a:gd name="connsiteY4" fmla="*/ 0 h 923330"/>
              <a:gd name="connsiteX5" fmla="*/ 1184070 w 1651745"/>
              <a:gd name="connsiteY5" fmla="*/ 330395 h 923330"/>
              <a:gd name="connsiteX6" fmla="*/ 1651745 w 1651745"/>
              <a:gd name="connsiteY6" fmla="*/ 330395 h 923330"/>
              <a:gd name="connsiteX7" fmla="*/ 1238809 w 1651745"/>
              <a:gd name="connsiteY7" fmla="*/ 626863 h 923330"/>
              <a:gd name="connsiteX8" fmla="*/ 825873 w 1651745"/>
              <a:gd name="connsiteY8" fmla="*/ 923330 h 923330"/>
              <a:gd name="connsiteX9" fmla="*/ 437713 w 1651745"/>
              <a:gd name="connsiteY9" fmla="*/ 644651 h 923330"/>
              <a:gd name="connsiteX10" fmla="*/ 0 w 1651745"/>
              <a:gd name="connsiteY10" fmla="*/ 330395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1745" h="923330" fill="none" extrusionOk="0">
                <a:moveTo>
                  <a:pt x="0" y="330395"/>
                </a:moveTo>
                <a:cubicBezTo>
                  <a:pt x="164355" y="341885"/>
                  <a:pt x="237982" y="340599"/>
                  <a:pt x="467675" y="330395"/>
                </a:cubicBezTo>
                <a:cubicBezTo>
                  <a:pt x="466515" y="262378"/>
                  <a:pt x="478275" y="90753"/>
                  <a:pt x="467675" y="0"/>
                </a:cubicBezTo>
                <a:cubicBezTo>
                  <a:pt x="627973" y="-12466"/>
                  <a:pt x="686930" y="16363"/>
                  <a:pt x="840200" y="0"/>
                </a:cubicBezTo>
                <a:cubicBezTo>
                  <a:pt x="993471" y="-16363"/>
                  <a:pt x="1089621" y="2821"/>
                  <a:pt x="1184070" y="0"/>
                </a:cubicBezTo>
                <a:cubicBezTo>
                  <a:pt x="1197408" y="134653"/>
                  <a:pt x="1182820" y="204109"/>
                  <a:pt x="1184070" y="330395"/>
                </a:cubicBezTo>
                <a:cubicBezTo>
                  <a:pt x="1397557" y="338572"/>
                  <a:pt x="1440482" y="347337"/>
                  <a:pt x="1651745" y="330395"/>
                </a:cubicBezTo>
                <a:cubicBezTo>
                  <a:pt x="1454598" y="458190"/>
                  <a:pt x="1398552" y="511669"/>
                  <a:pt x="1238809" y="626863"/>
                </a:cubicBezTo>
                <a:cubicBezTo>
                  <a:pt x="1079065" y="742057"/>
                  <a:pt x="914207" y="833788"/>
                  <a:pt x="825873" y="923330"/>
                </a:cubicBezTo>
                <a:cubicBezTo>
                  <a:pt x="753984" y="848226"/>
                  <a:pt x="551502" y="716795"/>
                  <a:pt x="437713" y="644651"/>
                </a:cubicBezTo>
                <a:cubicBezTo>
                  <a:pt x="323924" y="572507"/>
                  <a:pt x="113648" y="404228"/>
                  <a:pt x="0" y="330395"/>
                </a:cubicBezTo>
                <a:close/>
              </a:path>
              <a:path w="1651745" h="923330" stroke="0" extrusionOk="0">
                <a:moveTo>
                  <a:pt x="0" y="330395"/>
                </a:moveTo>
                <a:cubicBezTo>
                  <a:pt x="138974" y="353440"/>
                  <a:pt x="250109" y="333446"/>
                  <a:pt x="467675" y="330395"/>
                </a:cubicBezTo>
                <a:cubicBezTo>
                  <a:pt x="475986" y="249889"/>
                  <a:pt x="463176" y="145876"/>
                  <a:pt x="467675" y="0"/>
                </a:cubicBezTo>
                <a:cubicBezTo>
                  <a:pt x="543359" y="8905"/>
                  <a:pt x="670254" y="-11987"/>
                  <a:pt x="804381" y="0"/>
                </a:cubicBezTo>
                <a:cubicBezTo>
                  <a:pt x="938508" y="11987"/>
                  <a:pt x="1100508" y="5165"/>
                  <a:pt x="1184070" y="0"/>
                </a:cubicBezTo>
                <a:cubicBezTo>
                  <a:pt x="1196763" y="129797"/>
                  <a:pt x="1186343" y="216526"/>
                  <a:pt x="1184070" y="330395"/>
                </a:cubicBezTo>
                <a:cubicBezTo>
                  <a:pt x="1383737" y="347295"/>
                  <a:pt x="1470195" y="309098"/>
                  <a:pt x="1651745" y="330395"/>
                </a:cubicBezTo>
                <a:cubicBezTo>
                  <a:pt x="1559337" y="424613"/>
                  <a:pt x="1376770" y="503097"/>
                  <a:pt x="1222292" y="638721"/>
                </a:cubicBezTo>
                <a:cubicBezTo>
                  <a:pt x="1067814" y="774345"/>
                  <a:pt x="1020755" y="788736"/>
                  <a:pt x="825873" y="923330"/>
                </a:cubicBezTo>
                <a:cubicBezTo>
                  <a:pt x="681735" y="825183"/>
                  <a:pt x="617411" y="783988"/>
                  <a:pt x="421195" y="632792"/>
                </a:cubicBezTo>
                <a:cubicBezTo>
                  <a:pt x="224979" y="481596"/>
                  <a:pt x="96963" y="374141"/>
                  <a:pt x="0" y="330395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26ECD-6771-1524-54FF-CDED6620E109}"/>
              </a:ext>
            </a:extLst>
          </p:cNvPr>
          <p:cNvSpPr txBox="1"/>
          <p:nvPr/>
        </p:nvSpPr>
        <p:spPr>
          <a:xfrm>
            <a:off x="3714029" y="3177397"/>
            <a:ext cx="1651745" cy="923330"/>
          </a:xfrm>
          <a:custGeom>
            <a:avLst/>
            <a:gdLst>
              <a:gd name="connsiteX0" fmla="*/ 0 w 1651745"/>
              <a:gd name="connsiteY0" fmla="*/ 330395 h 923330"/>
              <a:gd name="connsiteX1" fmla="*/ 467675 w 1651745"/>
              <a:gd name="connsiteY1" fmla="*/ 330395 h 923330"/>
              <a:gd name="connsiteX2" fmla="*/ 467675 w 1651745"/>
              <a:gd name="connsiteY2" fmla="*/ 0 h 923330"/>
              <a:gd name="connsiteX3" fmla="*/ 840200 w 1651745"/>
              <a:gd name="connsiteY3" fmla="*/ 0 h 923330"/>
              <a:gd name="connsiteX4" fmla="*/ 1184070 w 1651745"/>
              <a:gd name="connsiteY4" fmla="*/ 0 h 923330"/>
              <a:gd name="connsiteX5" fmla="*/ 1184070 w 1651745"/>
              <a:gd name="connsiteY5" fmla="*/ 330395 h 923330"/>
              <a:gd name="connsiteX6" fmla="*/ 1651745 w 1651745"/>
              <a:gd name="connsiteY6" fmla="*/ 330395 h 923330"/>
              <a:gd name="connsiteX7" fmla="*/ 1238809 w 1651745"/>
              <a:gd name="connsiteY7" fmla="*/ 626863 h 923330"/>
              <a:gd name="connsiteX8" fmla="*/ 825873 w 1651745"/>
              <a:gd name="connsiteY8" fmla="*/ 923330 h 923330"/>
              <a:gd name="connsiteX9" fmla="*/ 437713 w 1651745"/>
              <a:gd name="connsiteY9" fmla="*/ 644651 h 923330"/>
              <a:gd name="connsiteX10" fmla="*/ 0 w 1651745"/>
              <a:gd name="connsiteY10" fmla="*/ 330395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1745" h="923330" fill="none" extrusionOk="0">
                <a:moveTo>
                  <a:pt x="0" y="330395"/>
                </a:moveTo>
                <a:cubicBezTo>
                  <a:pt x="164355" y="341885"/>
                  <a:pt x="237982" y="340599"/>
                  <a:pt x="467675" y="330395"/>
                </a:cubicBezTo>
                <a:cubicBezTo>
                  <a:pt x="466515" y="262378"/>
                  <a:pt x="478275" y="90753"/>
                  <a:pt x="467675" y="0"/>
                </a:cubicBezTo>
                <a:cubicBezTo>
                  <a:pt x="627973" y="-12466"/>
                  <a:pt x="686930" y="16363"/>
                  <a:pt x="840200" y="0"/>
                </a:cubicBezTo>
                <a:cubicBezTo>
                  <a:pt x="993471" y="-16363"/>
                  <a:pt x="1089621" y="2821"/>
                  <a:pt x="1184070" y="0"/>
                </a:cubicBezTo>
                <a:cubicBezTo>
                  <a:pt x="1197408" y="134653"/>
                  <a:pt x="1182820" y="204109"/>
                  <a:pt x="1184070" y="330395"/>
                </a:cubicBezTo>
                <a:cubicBezTo>
                  <a:pt x="1397557" y="338572"/>
                  <a:pt x="1440482" y="347337"/>
                  <a:pt x="1651745" y="330395"/>
                </a:cubicBezTo>
                <a:cubicBezTo>
                  <a:pt x="1454598" y="458190"/>
                  <a:pt x="1398552" y="511669"/>
                  <a:pt x="1238809" y="626863"/>
                </a:cubicBezTo>
                <a:cubicBezTo>
                  <a:pt x="1079065" y="742057"/>
                  <a:pt x="914207" y="833788"/>
                  <a:pt x="825873" y="923330"/>
                </a:cubicBezTo>
                <a:cubicBezTo>
                  <a:pt x="753984" y="848226"/>
                  <a:pt x="551502" y="716795"/>
                  <a:pt x="437713" y="644651"/>
                </a:cubicBezTo>
                <a:cubicBezTo>
                  <a:pt x="323924" y="572507"/>
                  <a:pt x="113648" y="404228"/>
                  <a:pt x="0" y="330395"/>
                </a:cubicBezTo>
                <a:close/>
              </a:path>
              <a:path w="1651745" h="923330" stroke="0" extrusionOk="0">
                <a:moveTo>
                  <a:pt x="0" y="330395"/>
                </a:moveTo>
                <a:cubicBezTo>
                  <a:pt x="138974" y="353440"/>
                  <a:pt x="250109" y="333446"/>
                  <a:pt x="467675" y="330395"/>
                </a:cubicBezTo>
                <a:cubicBezTo>
                  <a:pt x="475986" y="249889"/>
                  <a:pt x="463176" y="145876"/>
                  <a:pt x="467675" y="0"/>
                </a:cubicBezTo>
                <a:cubicBezTo>
                  <a:pt x="543359" y="8905"/>
                  <a:pt x="670254" y="-11987"/>
                  <a:pt x="804381" y="0"/>
                </a:cubicBezTo>
                <a:cubicBezTo>
                  <a:pt x="938508" y="11987"/>
                  <a:pt x="1100508" y="5165"/>
                  <a:pt x="1184070" y="0"/>
                </a:cubicBezTo>
                <a:cubicBezTo>
                  <a:pt x="1196763" y="129797"/>
                  <a:pt x="1186343" y="216526"/>
                  <a:pt x="1184070" y="330395"/>
                </a:cubicBezTo>
                <a:cubicBezTo>
                  <a:pt x="1383737" y="347295"/>
                  <a:pt x="1470195" y="309098"/>
                  <a:pt x="1651745" y="330395"/>
                </a:cubicBezTo>
                <a:cubicBezTo>
                  <a:pt x="1559337" y="424613"/>
                  <a:pt x="1376770" y="503097"/>
                  <a:pt x="1222292" y="638721"/>
                </a:cubicBezTo>
                <a:cubicBezTo>
                  <a:pt x="1067814" y="774345"/>
                  <a:pt x="1020755" y="788736"/>
                  <a:pt x="825873" y="923330"/>
                </a:cubicBezTo>
                <a:cubicBezTo>
                  <a:pt x="681735" y="825183"/>
                  <a:pt x="617411" y="783988"/>
                  <a:pt x="421195" y="632792"/>
                </a:cubicBezTo>
                <a:cubicBezTo>
                  <a:pt x="224979" y="481596"/>
                  <a:pt x="96963" y="374141"/>
                  <a:pt x="0" y="330395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CEAA39-9718-EA55-ED97-D1F4B1EFE257}"/>
              </a:ext>
            </a:extLst>
          </p:cNvPr>
          <p:cNvSpPr txBox="1"/>
          <p:nvPr/>
        </p:nvSpPr>
        <p:spPr>
          <a:xfrm>
            <a:off x="6672688" y="3193422"/>
            <a:ext cx="1651745" cy="923330"/>
          </a:xfrm>
          <a:custGeom>
            <a:avLst/>
            <a:gdLst>
              <a:gd name="connsiteX0" fmla="*/ 0 w 1651745"/>
              <a:gd name="connsiteY0" fmla="*/ 330395 h 923330"/>
              <a:gd name="connsiteX1" fmla="*/ 467675 w 1651745"/>
              <a:gd name="connsiteY1" fmla="*/ 330395 h 923330"/>
              <a:gd name="connsiteX2" fmla="*/ 467675 w 1651745"/>
              <a:gd name="connsiteY2" fmla="*/ 0 h 923330"/>
              <a:gd name="connsiteX3" fmla="*/ 840200 w 1651745"/>
              <a:gd name="connsiteY3" fmla="*/ 0 h 923330"/>
              <a:gd name="connsiteX4" fmla="*/ 1184070 w 1651745"/>
              <a:gd name="connsiteY4" fmla="*/ 0 h 923330"/>
              <a:gd name="connsiteX5" fmla="*/ 1184070 w 1651745"/>
              <a:gd name="connsiteY5" fmla="*/ 330395 h 923330"/>
              <a:gd name="connsiteX6" fmla="*/ 1651745 w 1651745"/>
              <a:gd name="connsiteY6" fmla="*/ 330395 h 923330"/>
              <a:gd name="connsiteX7" fmla="*/ 1238809 w 1651745"/>
              <a:gd name="connsiteY7" fmla="*/ 626863 h 923330"/>
              <a:gd name="connsiteX8" fmla="*/ 825873 w 1651745"/>
              <a:gd name="connsiteY8" fmla="*/ 923330 h 923330"/>
              <a:gd name="connsiteX9" fmla="*/ 437713 w 1651745"/>
              <a:gd name="connsiteY9" fmla="*/ 644651 h 923330"/>
              <a:gd name="connsiteX10" fmla="*/ 0 w 1651745"/>
              <a:gd name="connsiteY10" fmla="*/ 330395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1745" h="923330" fill="none" extrusionOk="0">
                <a:moveTo>
                  <a:pt x="0" y="330395"/>
                </a:moveTo>
                <a:cubicBezTo>
                  <a:pt x="164355" y="341885"/>
                  <a:pt x="237982" y="340599"/>
                  <a:pt x="467675" y="330395"/>
                </a:cubicBezTo>
                <a:cubicBezTo>
                  <a:pt x="466515" y="262378"/>
                  <a:pt x="478275" y="90753"/>
                  <a:pt x="467675" y="0"/>
                </a:cubicBezTo>
                <a:cubicBezTo>
                  <a:pt x="627973" y="-12466"/>
                  <a:pt x="686930" y="16363"/>
                  <a:pt x="840200" y="0"/>
                </a:cubicBezTo>
                <a:cubicBezTo>
                  <a:pt x="993471" y="-16363"/>
                  <a:pt x="1089621" y="2821"/>
                  <a:pt x="1184070" y="0"/>
                </a:cubicBezTo>
                <a:cubicBezTo>
                  <a:pt x="1197408" y="134653"/>
                  <a:pt x="1182820" y="204109"/>
                  <a:pt x="1184070" y="330395"/>
                </a:cubicBezTo>
                <a:cubicBezTo>
                  <a:pt x="1397557" y="338572"/>
                  <a:pt x="1440482" y="347337"/>
                  <a:pt x="1651745" y="330395"/>
                </a:cubicBezTo>
                <a:cubicBezTo>
                  <a:pt x="1454598" y="458190"/>
                  <a:pt x="1398552" y="511669"/>
                  <a:pt x="1238809" y="626863"/>
                </a:cubicBezTo>
                <a:cubicBezTo>
                  <a:pt x="1079065" y="742057"/>
                  <a:pt x="914207" y="833788"/>
                  <a:pt x="825873" y="923330"/>
                </a:cubicBezTo>
                <a:cubicBezTo>
                  <a:pt x="753984" y="848226"/>
                  <a:pt x="551502" y="716795"/>
                  <a:pt x="437713" y="644651"/>
                </a:cubicBezTo>
                <a:cubicBezTo>
                  <a:pt x="323924" y="572507"/>
                  <a:pt x="113648" y="404228"/>
                  <a:pt x="0" y="330395"/>
                </a:cubicBezTo>
                <a:close/>
              </a:path>
              <a:path w="1651745" h="923330" stroke="0" extrusionOk="0">
                <a:moveTo>
                  <a:pt x="0" y="330395"/>
                </a:moveTo>
                <a:cubicBezTo>
                  <a:pt x="138974" y="353440"/>
                  <a:pt x="250109" y="333446"/>
                  <a:pt x="467675" y="330395"/>
                </a:cubicBezTo>
                <a:cubicBezTo>
                  <a:pt x="475986" y="249889"/>
                  <a:pt x="463176" y="145876"/>
                  <a:pt x="467675" y="0"/>
                </a:cubicBezTo>
                <a:cubicBezTo>
                  <a:pt x="543359" y="8905"/>
                  <a:pt x="670254" y="-11987"/>
                  <a:pt x="804381" y="0"/>
                </a:cubicBezTo>
                <a:cubicBezTo>
                  <a:pt x="938508" y="11987"/>
                  <a:pt x="1100508" y="5165"/>
                  <a:pt x="1184070" y="0"/>
                </a:cubicBezTo>
                <a:cubicBezTo>
                  <a:pt x="1196763" y="129797"/>
                  <a:pt x="1186343" y="216526"/>
                  <a:pt x="1184070" y="330395"/>
                </a:cubicBezTo>
                <a:cubicBezTo>
                  <a:pt x="1383737" y="347295"/>
                  <a:pt x="1470195" y="309098"/>
                  <a:pt x="1651745" y="330395"/>
                </a:cubicBezTo>
                <a:cubicBezTo>
                  <a:pt x="1559337" y="424613"/>
                  <a:pt x="1376770" y="503097"/>
                  <a:pt x="1222292" y="638721"/>
                </a:cubicBezTo>
                <a:cubicBezTo>
                  <a:pt x="1067814" y="774345"/>
                  <a:pt x="1020755" y="788736"/>
                  <a:pt x="825873" y="923330"/>
                </a:cubicBezTo>
                <a:cubicBezTo>
                  <a:pt x="681735" y="825183"/>
                  <a:pt x="617411" y="783988"/>
                  <a:pt x="421195" y="632792"/>
                </a:cubicBezTo>
                <a:cubicBezTo>
                  <a:pt x="224979" y="481596"/>
                  <a:pt x="96963" y="374141"/>
                  <a:pt x="0" y="330395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068013244">
                  <a:prstGeom prst="downArrow">
                    <a:avLst>
                      <a:gd name="adj1" fmla="val 43372"/>
                      <a:gd name="adj2" fmla="val 64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buClr>
                <a:schemeClr val="accent2"/>
              </a:buClr>
            </a:pP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81368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7A3C-F1A7-5E25-269A-5216104AF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C3EA9-3D17-1466-6189-7EDC990CB636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Desempenho: Execução de Serviços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BDFBB-3977-C7C1-CB52-956EF6427840}"/>
              </a:ext>
            </a:extLst>
          </p:cNvPr>
          <p:cNvSpPr txBox="1"/>
          <p:nvPr/>
        </p:nvSpPr>
        <p:spPr>
          <a:xfrm>
            <a:off x="1017375" y="4562352"/>
            <a:ext cx="6183525" cy="923330"/>
          </a:xfrm>
          <a:custGeom>
            <a:avLst/>
            <a:gdLst>
              <a:gd name="connsiteX0" fmla="*/ 0 w 6183525"/>
              <a:gd name="connsiteY0" fmla="*/ 0 h 923330"/>
              <a:gd name="connsiteX1" fmla="*/ 748894 w 6183525"/>
              <a:gd name="connsiteY1" fmla="*/ 0 h 923330"/>
              <a:gd name="connsiteX2" fmla="*/ 1250446 w 6183525"/>
              <a:gd name="connsiteY2" fmla="*/ 0 h 923330"/>
              <a:gd name="connsiteX3" fmla="*/ 1875669 w 6183525"/>
              <a:gd name="connsiteY3" fmla="*/ 0 h 923330"/>
              <a:gd name="connsiteX4" fmla="*/ 2686398 w 6183525"/>
              <a:gd name="connsiteY4" fmla="*/ 0 h 923330"/>
              <a:gd name="connsiteX5" fmla="*/ 3249786 w 6183525"/>
              <a:gd name="connsiteY5" fmla="*/ 0 h 923330"/>
              <a:gd name="connsiteX6" fmla="*/ 3751339 w 6183525"/>
              <a:gd name="connsiteY6" fmla="*/ 0 h 923330"/>
              <a:gd name="connsiteX7" fmla="*/ 4314726 w 6183525"/>
              <a:gd name="connsiteY7" fmla="*/ 0 h 923330"/>
              <a:gd name="connsiteX8" fmla="*/ 4816279 w 6183525"/>
              <a:gd name="connsiteY8" fmla="*/ 0 h 923330"/>
              <a:gd name="connsiteX9" fmla="*/ 5317832 w 6183525"/>
              <a:gd name="connsiteY9" fmla="*/ 0 h 923330"/>
              <a:gd name="connsiteX10" fmla="*/ 6183525 w 6183525"/>
              <a:gd name="connsiteY10" fmla="*/ 0 h 923330"/>
              <a:gd name="connsiteX11" fmla="*/ 6183525 w 6183525"/>
              <a:gd name="connsiteY11" fmla="*/ 443198 h 923330"/>
              <a:gd name="connsiteX12" fmla="*/ 6183525 w 6183525"/>
              <a:gd name="connsiteY12" fmla="*/ 923330 h 923330"/>
              <a:gd name="connsiteX13" fmla="*/ 5681972 w 6183525"/>
              <a:gd name="connsiteY13" fmla="*/ 923330 h 923330"/>
              <a:gd name="connsiteX14" fmla="*/ 4871244 w 6183525"/>
              <a:gd name="connsiteY14" fmla="*/ 923330 h 923330"/>
              <a:gd name="connsiteX15" fmla="*/ 4184185 w 6183525"/>
              <a:gd name="connsiteY15" fmla="*/ 923330 h 923330"/>
              <a:gd name="connsiteX16" fmla="*/ 3497127 w 6183525"/>
              <a:gd name="connsiteY16" fmla="*/ 923330 h 923330"/>
              <a:gd name="connsiteX17" fmla="*/ 2748233 w 6183525"/>
              <a:gd name="connsiteY17" fmla="*/ 923330 h 923330"/>
              <a:gd name="connsiteX18" fmla="*/ 2246681 w 6183525"/>
              <a:gd name="connsiteY18" fmla="*/ 923330 h 923330"/>
              <a:gd name="connsiteX19" fmla="*/ 1621458 w 6183525"/>
              <a:gd name="connsiteY19" fmla="*/ 923330 h 923330"/>
              <a:gd name="connsiteX20" fmla="*/ 872564 w 6183525"/>
              <a:gd name="connsiteY20" fmla="*/ 923330 h 923330"/>
              <a:gd name="connsiteX21" fmla="*/ 0 w 6183525"/>
              <a:gd name="connsiteY21" fmla="*/ 923330 h 923330"/>
              <a:gd name="connsiteX22" fmla="*/ 0 w 6183525"/>
              <a:gd name="connsiteY22" fmla="*/ 480132 h 923330"/>
              <a:gd name="connsiteX23" fmla="*/ 0 w 6183525"/>
              <a:gd name="connsiteY23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183525" h="923330" fill="none" extrusionOk="0">
                <a:moveTo>
                  <a:pt x="0" y="0"/>
                </a:moveTo>
                <a:cubicBezTo>
                  <a:pt x="341834" y="-33825"/>
                  <a:pt x="460175" y="-36007"/>
                  <a:pt x="748894" y="0"/>
                </a:cubicBezTo>
                <a:cubicBezTo>
                  <a:pt x="1037613" y="36007"/>
                  <a:pt x="1044866" y="-13871"/>
                  <a:pt x="1250446" y="0"/>
                </a:cubicBezTo>
                <a:cubicBezTo>
                  <a:pt x="1456026" y="13871"/>
                  <a:pt x="1567788" y="-27912"/>
                  <a:pt x="1875669" y="0"/>
                </a:cubicBezTo>
                <a:cubicBezTo>
                  <a:pt x="2183550" y="27912"/>
                  <a:pt x="2384025" y="-35779"/>
                  <a:pt x="2686398" y="0"/>
                </a:cubicBezTo>
                <a:cubicBezTo>
                  <a:pt x="2988771" y="35779"/>
                  <a:pt x="3053447" y="21055"/>
                  <a:pt x="3249786" y="0"/>
                </a:cubicBezTo>
                <a:cubicBezTo>
                  <a:pt x="3446125" y="-21055"/>
                  <a:pt x="3575643" y="-16047"/>
                  <a:pt x="3751339" y="0"/>
                </a:cubicBezTo>
                <a:cubicBezTo>
                  <a:pt x="3927035" y="16047"/>
                  <a:pt x="4192981" y="-5366"/>
                  <a:pt x="4314726" y="0"/>
                </a:cubicBezTo>
                <a:cubicBezTo>
                  <a:pt x="4436471" y="5366"/>
                  <a:pt x="4681665" y="-5590"/>
                  <a:pt x="4816279" y="0"/>
                </a:cubicBezTo>
                <a:cubicBezTo>
                  <a:pt x="4950893" y="5590"/>
                  <a:pt x="5152253" y="-19587"/>
                  <a:pt x="5317832" y="0"/>
                </a:cubicBezTo>
                <a:cubicBezTo>
                  <a:pt x="5483411" y="19587"/>
                  <a:pt x="5862237" y="13620"/>
                  <a:pt x="6183525" y="0"/>
                </a:cubicBezTo>
                <a:cubicBezTo>
                  <a:pt x="6181876" y="139554"/>
                  <a:pt x="6172661" y="282114"/>
                  <a:pt x="6183525" y="443198"/>
                </a:cubicBezTo>
                <a:cubicBezTo>
                  <a:pt x="6194389" y="604282"/>
                  <a:pt x="6200332" y="814300"/>
                  <a:pt x="6183525" y="923330"/>
                </a:cubicBezTo>
                <a:cubicBezTo>
                  <a:pt x="5979623" y="946563"/>
                  <a:pt x="5836899" y="909042"/>
                  <a:pt x="5681972" y="923330"/>
                </a:cubicBezTo>
                <a:cubicBezTo>
                  <a:pt x="5527045" y="937618"/>
                  <a:pt x="5051156" y="888787"/>
                  <a:pt x="4871244" y="923330"/>
                </a:cubicBezTo>
                <a:cubicBezTo>
                  <a:pt x="4691332" y="957873"/>
                  <a:pt x="4433602" y="948126"/>
                  <a:pt x="4184185" y="923330"/>
                </a:cubicBezTo>
                <a:cubicBezTo>
                  <a:pt x="3934768" y="898534"/>
                  <a:pt x="3728345" y="891819"/>
                  <a:pt x="3497127" y="923330"/>
                </a:cubicBezTo>
                <a:cubicBezTo>
                  <a:pt x="3265909" y="954841"/>
                  <a:pt x="2925583" y="899211"/>
                  <a:pt x="2748233" y="923330"/>
                </a:cubicBezTo>
                <a:cubicBezTo>
                  <a:pt x="2570883" y="947449"/>
                  <a:pt x="2454584" y="938144"/>
                  <a:pt x="2246681" y="923330"/>
                </a:cubicBezTo>
                <a:cubicBezTo>
                  <a:pt x="2038778" y="908516"/>
                  <a:pt x="1821547" y="922898"/>
                  <a:pt x="1621458" y="923330"/>
                </a:cubicBezTo>
                <a:cubicBezTo>
                  <a:pt x="1421369" y="923762"/>
                  <a:pt x="1083925" y="892672"/>
                  <a:pt x="872564" y="923330"/>
                </a:cubicBezTo>
                <a:cubicBezTo>
                  <a:pt x="661203" y="953988"/>
                  <a:pt x="379285" y="884329"/>
                  <a:pt x="0" y="923330"/>
                </a:cubicBezTo>
                <a:cubicBezTo>
                  <a:pt x="-21953" y="742849"/>
                  <a:pt x="-22080" y="625354"/>
                  <a:pt x="0" y="480132"/>
                </a:cubicBezTo>
                <a:cubicBezTo>
                  <a:pt x="22080" y="334910"/>
                  <a:pt x="8845" y="98117"/>
                  <a:pt x="0" y="0"/>
                </a:cubicBezTo>
                <a:close/>
              </a:path>
              <a:path w="6183525" h="923330" stroke="0" extrusionOk="0">
                <a:moveTo>
                  <a:pt x="0" y="0"/>
                </a:moveTo>
                <a:cubicBezTo>
                  <a:pt x="271312" y="-23473"/>
                  <a:pt x="422715" y="-10542"/>
                  <a:pt x="563388" y="0"/>
                </a:cubicBezTo>
                <a:cubicBezTo>
                  <a:pt x="704061" y="10542"/>
                  <a:pt x="991530" y="-19267"/>
                  <a:pt x="1188611" y="0"/>
                </a:cubicBezTo>
                <a:cubicBezTo>
                  <a:pt x="1385692" y="19267"/>
                  <a:pt x="1492551" y="-8226"/>
                  <a:pt x="1690164" y="0"/>
                </a:cubicBezTo>
                <a:cubicBezTo>
                  <a:pt x="1887777" y="8226"/>
                  <a:pt x="2049087" y="11269"/>
                  <a:pt x="2377222" y="0"/>
                </a:cubicBezTo>
                <a:cubicBezTo>
                  <a:pt x="2705357" y="-11269"/>
                  <a:pt x="2693598" y="2762"/>
                  <a:pt x="2878774" y="0"/>
                </a:cubicBezTo>
                <a:cubicBezTo>
                  <a:pt x="3063950" y="-2762"/>
                  <a:pt x="3454457" y="-6831"/>
                  <a:pt x="3627668" y="0"/>
                </a:cubicBezTo>
                <a:cubicBezTo>
                  <a:pt x="3800879" y="6831"/>
                  <a:pt x="4131026" y="16043"/>
                  <a:pt x="4314726" y="0"/>
                </a:cubicBezTo>
                <a:cubicBezTo>
                  <a:pt x="4498426" y="-16043"/>
                  <a:pt x="4615179" y="11287"/>
                  <a:pt x="4878114" y="0"/>
                </a:cubicBezTo>
                <a:cubicBezTo>
                  <a:pt x="5141049" y="-11287"/>
                  <a:pt x="5269754" y="-15629"/>
                  <a:pt x="5503337" y="0"/>
                </a:cubicBezTo>
                <a:cubicBezTo>
                  <a:pt x="5736920" y="15629"/>
                  <a:pt x="5914124" y="-15607"/>
                  <a:pt x="6183525" y="0"/>
                </a:cubicBezTo>
                <a:cubicBezTo>
                  <a:pt x="6188071" y="187280"/>
                  <a:pt x="6182378" y="281098"/>
                  <a:pt x="6183525" y="433965"/>
                </a:cubicBezTo>
                <a:cubicBezTo>
                  <a:pt x="6184672" y="586832"/>
                  <a:pt x="6178947" y="803237"/>
                  <a:pt x="6183525" y="923330"/>
                </a:cubicBezTo>
                <a:cubicBezTo>
                  <a:pt x="5917527" y="931778"/>
                  <a:pt x="5859048" y="939830"/>
                  <a:pt x="5620137" y="923330"/>
                </a:cubicBezTo>
                <a:cubicBezTo>
                  <a:pt x="5381226" y="906830"/>
                  <a:pt x="5101346" y="935842"/>
                  <a:pt x="4809408" y="923330"/>
                </a:cubicBezTo>
                <a:cubicBezTo>
                  <a:pt x="4517470" y="910818"/>
                  <a:pt x="4393082" y="958547"/>
                  <a:pt x="3998680" y="923330"/>
                </a:cubicBezTo>
                <a:cubicBezTo>
                  <a:pt x="3604278" y="888113"/>
                  <a:pt x="3591250" y="902637"/>
                  <a:pt x="3187951" y="923330"/>
                </a:cubicBezTo>
                <a:cubicBezTo>
                  <a:pt x="2784652" y="944023"/>
                  <a:pt x="2785129" y="909003"/>
                  <a:pt x="2439057" y="923330"/>
                </a:cubicBezTo>
                <a:cubicBezTo>
                  <a:pt x="2092985" y="937657"/>
                  <a:pt x="2078565" y="927272"/>
                  <a:pt x="1875669" y="923330"/>
                </a:cubicBezTo>
                <a:cubicBezTo>
                  <a:pt x="1672773" y="919388"/>
                  <a:pt x="1559091" y="933224"/>
                  <a:pt x="1250446" y="923330"/>
                </a:cubicBezTo>
                <a:cubicBezTo>
                  <a:pt x="941801" y="913436"/>
                  <a:pt x="252717" y="931048"/>
                  <a:pt x="0" y="923330"/>
                </a:cubicBezTo>
                <a:cubicBezTo>
                  <a:pt x="-932" y="769747"/>
                  <a:pt x="17355" y="563103"/>
                  <a:pt x="0" y="461665"/>
                </a:cubicBezTo>
                <a:cubicBezTo>
                  <a:pt x="-17355" y="360227"/>
                  <a:pt x="-15326" y="9250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Navegação Intuitiva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Serviços implementados com apresentação simples…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…de acordo com com o trabalho manual do montador.</a:t>
            </a:r>
            <a:endParaRPr lang="en-GB" err="1">
              <a:ea typeface="+mn-lt"/>
              <a:cs typeface="+mn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2467836-E094-33BB-B5B2-5CEBD840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A1C51-710A-B581-4E3B-B735F7294828}"/>
              </a:ext>
            </a:extLst>
          </p:cNvPr>
          <p:cNvSpPr txBox="1"/>
          <p:nvPr/>
        </p:nvSpPr>
        <p:spPr>
          <a:xfrm>
            <a:off x="1017375" y="1166754"/>
            <a:ext cx="6974100" cy="1754326"/>
          </a:xfrm>
          <a:custGeom>
            <a:avLst/>
            <a:gdLst>
              <a:gd name="connsiteX0" fmla="*/ 0 w 6974100"/>
              <a:gd name="connsiteY0" fmla="*/ 0 h 1754326"/>
              <a:gd name="connsiteX1" fmla="*/ 488187 w 6974100"/>
              <a:gd name="connsiteY1" fmla="*/ 0 h 1754326"/>
              <a:gd name="connsiteX2" fmla="*/ 1046115 w 6974100"/>
              <a:gd name="connsiteY2" fmla="*/ 0 h 1754326"/>
              <a:gd name="connsiteX3" fmla="*/ 1534302 w 6974100"/>
              <a:gd name="connsiteY3" fmla="*/ 0 h 1754326"/>
              <a:gd name="connsiteX4" fmla="*/ 2022489 w 6974100"/>
              <a:gd name="connsiteY4" fmla="*/ 0 h 1754326"/>
              <a:gd name="connsiteX5" fmla="*/ 2510676 w 6974100"/>
              <a:gd name="connsiteY5" fmla="*/ 0 h 1754326"/>
              <a:gd name="connsiteX6" fmla="*/ 3068604 w 6974100"/>
              <a:gd name="connsiteY6" fmla="*/ 0 h 1754326"/>
              <a:gd name="connsiteX7" fmla="*/ 3556791 w 6974100"/>
              <a:gd name="connsiteY7" fmla="*/ 0 h 1754326"/>
              <a:gd name="connsiteX8" fmla="*/ 4114719 w 6974100"/>
              <a:gd name="connsiteY8" fmla="*/ 0 h 1754326"/>
              <a:gd name="connsiteX9" fmla="*/ 4812129 w 6974100"/>
              <a:gd name="connsiteY9" fmla="*/ 0 h 1754326"/>
              <a:gd name="connsiteX10" fmla="*/ 5439798 w 6974100"/>
              <a:gd name="connsiteY10" fmla="*/ 0 h 1754326"/>
              <a:gd name="connsiteX11" fmla="*/ 6276690 w 6974100"/>
              <a:gd name="connsiteY11" fmla="*/ 0 h 1754326"/>
              <a:gd name="connsiteX12" fmla="*/ 6974100 w 6974100"/>
              <a:gd name="connsiteY12" fmla="*/ 0 h 1754326"/>
              <a:gd name="connsiteX13" fmla="*/ 6974100 w 6974100"/>
              <a:gd name="connsiteY13" fmla="*/ 584775 h 1754326"/>
              <a:gd name="connsiteX14" fmla="*/ 6974100 w 6974100"/>
              <a:gd name="connsiteY14" fmla="*/ 1204637 h 1754326"/>
              <a:gd name="connsiteX15" fmla="*/ 6974100 w 6974100"/>
              <a:gd name="connsiteY15" fmla="*/ 1754326 h 1754326"/>
              <a:gd name="connsiteX16" fmla="*/ 6346431 w 6974100"/>
              <a:gd name="connsiteY16" fmla="*/ 1754326 h 1754326"/>
              <a:gd name="connsiteX17" fmla="*/ 5788503 w 6974100"/>
              <a:gd name="connsiteY17" fmla="*/ 1754326 h 1754326"/>
              <a:gd name="connsiteX18" fmla="*/ 5091093 w 6974100"/>
              <a:gd name="connsiteY18" fmla="*/ 1754326 h 1754326"/>
              <a:gd name="connsiteX19" fmla="*/ 4323942 w 6974100"/>
              <a:gd name="connsiteY19" fmla="*/ 1754326 h 1754326"/>
              <a:gd name="connsiteX20" fmla="*/ 3766014 w 6974100"/>
              <a:gd name="connsiteY20" fmla="*/ 1754326 h 1754326"/>
              <a:gd name="connsiteX21" fmla="*/ 2929122 w 6974100"/>
              <a:gd name="connsiteY21" fmla="*/ 1754326 h 1754326"/>
              <a:gd name="connsiteX22" fmla="*/ 2440935 w 6974100"/>
              <a:gd name="connsiteY22" fmla="*/ 1754326 h 1754326"/>
              <a:gd name="connsiteX23" fmla="*/ 1604043 w 6974100"/>
              <a:gd name="connsiteY23" fmla="*/ 1754326 h 1754326"/>
              <a:gd name="connsiteX24" fmla="*/ 1046115 w 6974100"/>
              <a:gd name="connsiteY24" fmla="*/ 1754326 h 1754326"/>
              <a:gd name="connsiteX25" fmla="*/ 0 w 6974100"/>
              <a:gd name="connsiteY25" fmla="*/ 1754326 h 1754326"/>
              <a:gd name="connsiteX26" fmla="*/ 0 w 6974100"/>
              <a:gd name="connsiteY26" fmla="*/ 1152007 h 1754326"/>
              <a:gd name="connsiteX27" fmla="*/ 0 w 6974100"/>
              <a:gd name="connsiteY27" fmla="*/ 567232 h 1754326"/>
              <a:gd name="connsiteX28" fmla="*/ 0 w 6974100"/>
              <a:gd name="connsiteY28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974100" h="1754326" fill="none" extrusionOk="0">
                <a:moveTo>
                  <a:pt x="0" y="0"/>
                </a:moveTo>
                <a:cubicBezTo>
                  <a:pt x="146541" y="22274"/>
                  <a:pt x="352056" y="-14730"/>
                  <a:pt x="488187" y="0"/>
                </a:cubicBezTo>
                <a:cubicBezTo>
                  <a:pt x="624318" y="14730"/>
                  <a:pt x="928975" y="-12890"/>
                  <a:pt x="1046115" y="0"/>
                </a:cubicBezTo>
                <a:cubicBezTo>
                  <a:pt x="1163255" y="12890"/>
                  <a:pt x="1385501" y="1015"/>
                  <a:pt x="1534302" y="0"/>
                </a:cubicBezTo>
                <a:cubicBezTo>
                  <a:pt x="1683103" y="-1015"/>
                  <a:pt x="1889077" y="10125"/>
                  <a:pt x="2022489" y="0"/>
                </a:cubicBezTo>
                <a:cubicBezTo>
                  <a:pt x="2155901" y="-10125"/>
                  <a:pt x="2338580" y="-3211"/>
                  <a:pt x="2510676" y="0"/>
                </a:cubicBezTo>
                <a:cubicBezTo>
                  <a:pt x="2682772" y="3211"/>
                  <a:pt x="2906902" y="-22227"/>
                  <a:pt x="3068604" y="0"/>
                </a:cubicBezTo>
                <a:cubicBezTo>
                  <a:pt x="3230306" y="22227"/>
                  <a:pt x="3372055" y="-13133"/>
                  <a:pt x="3556791" y="0"/>
                </a:cubicBezTo>
                <a:cubicBezTo>
                  <a:pt x="3741527" y="13133"/>
                  <a:pt x="3860358" y="-16264"/>
                  <a:pt x="4114719" y="0"/>
                </a:cubicBezTo>
                <a:cubicBezTo>
                  <a:pt x="4369080" y="16264"/>
                  <a:pt x="4624073" y="-1185"/>
                  <a:pt x="4812129" y="0"/>
                </a:cubicBezTo>
                <a:cubicBezTo>
                  <a:pt x="5000185" y="1185"/>
                  <a:pt x="5228014" y="-28479"/>
                  <a:pt x="5439798" y="0"/>
                </a:cubicBezTo>
                <a:cubicBezTo>
                  <a:pt x="5651582" y="28479"/>
                  <a:pt x="5859480" y="-29467"/>
                  <a:pt x="6276690" y="0"/>
                </a:cubicBezTo>
                <a:cubicBezTo>
                  <a:pt x="6693900" y="29467"/>
                  <a:pt x="6714090" y="28756"/>
                  <a:pt x="6974100" y="0"/>
                </a:cubicBezTo>
                <a:cubicBezTo>
                  <a:pt x="6959615" y="239826"/>
                  <a:pt x="6947110" y="340546"/>
                  <a:pt x="6974100" y="584775"/>
                </a:cubicBezTo>
                <a:cubicBezTo>
                  <a:pt x="7001090" y="829005"/>
                  <a:pt x="6982971" y="960889"/>
                  <a:pt x="6974100" y="1204637"/>
                </a:cubicBezTo>
                <a:cubicBezTo>
                  <a:pt x="6965229" y="1448385"/>
                  <a:pt x="6965741" y="1507234"/>
                  <a:pt x="6974100" y="1754326"/>
                </a:cubicBezTo>
                <a:cubicBezTo>
                  <a:pt x="6784258" y="1744444"/>
                  <a:pt x="6565969" y="1758203"/>
                  <a:pt x="6346431" y="1754326"/>
                </a:cubicBezTo>
                <a:cubicBezTo>
                  <a:pt x="6126893" y="1750449"/>
                  <a:pt x="5953663" y="1743190"/>
                  <a:pt x="5788503" y="1754326"/>
                </a:cubicBezTo>
                <a:cubicBezTo>
                  <a:pt x="5623343" y="1765462"/>
                  <a:pt x="5433978" y="1729706"/>
                  <a:pt x="5091093" y="1754326"/>
                </a:cubicBezTo>
                <a:cubicBezTo>
                  <a:pt x="4748208" y="1778947"/>
                  <a:pt x="4485232" y="1744661"/>
                  <a:pt x="4323942" y="1754326"/>
                </a:cubicBezTo>
                <a:cubicBezTo>
                  <a:pt x="4162652" y="1763991"/>
                  <a:pt x="3912424" y="1768804"/>
                  <a:pt x="3766014" y="1754326"/>
                </a:cubicBezTo>
                <a:cubicBezTo>
                  <a:pt x="3619604" y="1739848"/>
                  <a:pt x="3263969" y="1779768"/>
                  <a:pt x="2929122" y="1754326"/>
                </a:cubicBezTo>
                <a:cubicBezTo>
                  <a:pt x="2594275" y="1728884"/>
                  <a:pt x="2583600" y="1731423"/>
                  <a:pt x="2440935" y="1754326"/>
                </a:cubicBezTo>
                <a:cubicBezTo>
                  <a:pt x="2298270" y="1777229"/>
                  <a:pt x="1849685" y="1795259"/>
                  <a:pt x="1604043" y="1754326"/>
                </a:cubicBezTo>
                <a:cubicBezTo>
                  <a:pt x="1358401" y="1713393"/>
                  <a:pt x="1168374" y="1756944"/>
                  <a:pt x="1046115" y="1754326"/>
                </a:cubicBezTo>
                <a:cubicBezTo>
                  <a:pt x="923856" y="1751708"/>
                  <a:pt x="271024" y="1794759"/>
                  <a:pt x="0" y="1754326"/>
                </a:cubicBezTo>
                <a:cubicBezTo>
                  <a:pt x="-15015" y="1534250"/>
                  <a:pt x="14564" y="1291669"/>
                  <a:pt x="0" y="1152007"/>
                </a:cubicBezTo>
                <a:cubicBezTo>
                  <a:pt x="-14564" y="1012345"/>
                  <a:pt x="-16614" y="700523"/>
                  <a:pt x="0" y="567232"/>
                </a:cubicBezTo>
                <a:cubicBezTo>
                  <a:pt x="16614" y="433941"/>
                  <a:pt x="-14415" y="144499"/>
                  <a:pt x="0" y="0"/>
                </a:cubicBezTo>
                <a:close/>
              </a:path>
              <a:path w="6974100" h="1754326" stroke="0" extrusionOk="0">
                <a:moveTo>
                  <a:pt x="0" y="0"/>
                </a:moveTo>
                <a:cubicBezTo>
                  <a:pt x="181571" y="-25334"/>
                  <a:pt x="365859" y="-27338"/>
                  <a:pt x="557928" y="0"/>
                </a:cubicBezTo>
                <a:cubicBezTo>
                  <a:pt x="749997" y="27338"/>
                  <a:pt x="970242" y="29908"/>
                  <a:pt x="1185597" y="0"/>
                </a:cubicBezTo>
                <a:cubicBezTo>
                  <a:pt x="1400952" y="-29908"/>
                  <a:pt x="1505341" y="380"/>
                  <a:pt x="1673784" y="0"/>
                </a:cubicBezTo>
                <a:cubicBezTo>
                  <a:pt x="1842227" y="-380"/>
                  <a:pt x="2086913" y="6624"/>
                  <a:pt x="2371194" y="0"/>
                </a:cubicBezTo>
                <a:cubicBezTo>
                  <a:pt x="2655475" y="-6624"/>
                  <a:pt x="2625325" y="-23324"/>
                  <a:pt x="2859381" y="0"/>
                </a:cubicBezTo>
                <a:cubicBezTo>
                  <a:pt x="3093437" y="23324"/>
                  <a:pt x="3273034" y="-17214"/>
                  <a:pt x="3626532" y="0"/>
                </a:cubicBezTo>
                <a:cubicBezTo>
                  <a:pt x="3980030" y="17214"/>
                  <a:pt x="4038359" y="-8208"/>
                  <a:pt x="4323942" y="0"/>
                </a:cubicBezTo>
                <a:cubicBezTo>
                  <a:pt x="4609525" y="8208"/>
                  <a:pt x="4725645" y="-25174"/>
                  <a:pt x="4881870" y="0"/>
                </a:cubicBezTo>
                <a:cubicBezTo>
                  <a:pt x="5038095" y="25174"/>
                  <a:pt x="5322213" y="19201"/>
                  <a:pt x="5509539" y="0"/>
                </a:cubicBezTo>
                <a:cubicBezTo>
                  <a:pt x="5696865" y="-19201"/>
                  <a:pt x="5898163" y="-10551"/>
                  <a:pt x="6276690" y="0"/>
                </a:cubicBezTo>
                <a:cubicBezTo>
                  <a:pt x="6655217" y="10551"/>
                  <a:pt x="6670197" y="9393"/>
                  <a:pt x="6974100" y="0"/>
                </a:cubicBezTo>
                <a:cubicBezTo>
                  <a:pt x="6986231" y="203639"/>
                  <a:pt x="6958211" y="394844"/>
                  <a:pt x="6974100" y="567232"/>
                </a:cubicBezTo>
                <a:cubicBezTo>
                  <a:pt x="6989989" y="739620"/>
                  <a:pt x="6970798" y="1006241"/>
                  <a:pt x="6974100" y="1116921"/>
                </a:cubicBezTo>
                <a:cubicBezTo>
                  <a:pt x="6977402" y="1227601"/>
                  <a:pt x="7000067" y="1473665"/>
                  <a:pt x="6974100" y="1754326"/>
                </a:cubicBezTo>
                <a:cubicBezTo>
                  <a:pt x="6654341" y="1738772"/>
                  <a:pt x="6492036" y="1744773"/>
                  <a:pt x="6137208" y="1754326"/>
                </a:cubicBezTo>
                <a:cubicBezTo>
                  <a:pt x="5782380" y="1763879"/>
                  <a:pt x="5550336" y="1712707"/>
                  <a:pt x="5300316" y="1754326"/>
                </a:cubicBezTo>
                <a:cubicBezTo>
                  <a:pt x="5050296" y="1795945"/>
                  <a:pt x="4855720" y="1733031"/>
                  <a:pt x="4533165" y="1754326"/>
                </a:cubicBezTo>
                <a:cubicBezTo>
                  <a:pt x="4210610" y="1775621"/>
                  <a:pt x="4181958" y="1756559"/>
                  <a:pt x="3975237" y="1754326"/>
                </a:cubicBezTo>
                <a:cubicBezTo>
                  <a:pt x="3768516" y="1752093"/>
                  <a:pt x="3589055" y="1733046"/>
                  <a:pt x="3347568" y="1754326"/>
                </a:cubicBezTo>
                <a:cubicBezTo>
                  <a:pt x="3106081" y="1775606"/>
                  <a:pt x="2866795" y="1742598"/>
                  <a:pt x="2650158" y="1754326"/>
                </a:cubicBezTo>
                <a:cubicBezTo>
                  <a:pt x="2433521" y="1766055"/>
                  <a:pt x="2275320" y="1754812"/>
                  <a:pt x="1952748" y="1754326"/>
                </a:cubicBezTo>
                <a:cubicBezTo>
                  <a:pt x="1630176" y="1753841"/>
                  <a:pt x="1508476" y="1774215"/>
                  <a:pt x="1255338" y="1754326"/>
                </a:cubicBezTo>
                <a:cubicBezTo>
                  <a:pt x="1002200" y="1734438"/>
                  <a:pt x="935116" y="1763432"/>
                  <a:pt x="767151" y="1754326"/>
                </a:cubicBezTo>
                <a:cubicBezTo>
                  <a:pt x="599186" y="1745220"/>
                  <a:pt x="224109" y="1733135"/>
                  <a:pt x="0" y="1754326"/>
                </a:cubicBezTo>
                <a:cubicBezTo>
                  <a:pt x="1061" y="1580773"/>
                  <a:pt x="26836" y="1375827"/>
                  <a:pt x="0" y="1187094"/>
                </a:cubicBezTo>
                <a:cubicBezTo>
                  <a:pt x="-26836" y="998361"/>
                  <a:pt x="5129" y="879948"/>
                  <a:pt x="0" y="654948"/>
                </a:cubicBezTo>
                <a:cubicBezTo>
                  <a:pt x="-5129" y="429948"/>
                  <a:pt x="1337" y="15745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Satisfação Dos Requisitos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Sistema alcança tudo o requisitado, mas existem acréscimos pertinentes…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… páginas de confirmação (restocks/edições/finalizações)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… autoria de restocks, como têm as encomendas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... e datação para ambos!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CE3D4-9C85-7745-3B88-9FF02E4E8387}"/>
              </a:ext>
            </a:extLst>
          </p:cNvPr>
          <p:cNvSpPr txBox="1"/>
          <p:nvPr/>
        </p:nvSpPr>
        <p:spPr>
          <a:xfrm>
            <a:off x="1017375" y="3284795"/>
            <a:ext cx="6436370" cy="923330"/>
          </a:xfrm>
          <a:custGeom>
            <a:avLst/>
            <a:gdLst>
              <a:gd name="connsiteX0" fmla="*/ 0 w 6436370"/>
              <a:gd name="connsiteY0" fmla="*/ 0 h 923330"/>
              <a:gd name="connsiteX1" fmla="*/ 772364 w 6436370"/>
              <a:gd name="connsiteY1" fmla="*/ 0 h 923330"/>
              <a:gd name="connsiteX2" fmla="*/ 1544729 w 6436370"/>
              <a:gd name="connsiteY2" fmla="*/ 0 h 923330"/>
              <a:gd name="connsiteX3" fmla="*/ 2059638 w 6436370"/>
              <a:gd name="connsiteY3" fmla="*/ 0 h 923330"/>
              <a:gd name="connsiteX4" fmla="*/ 2510184 w 6436370"/>
              <a:gd name="connsiteY4" fmla="*/ 0 h 923330"/>
              <a:gd name="connsiteX5" fmla="*/ 3025094 w 6436370"/>
              <a:gd name="connsiteY5" fmla="*/ 0 h 923330"/>
              <a:gd name="connsiteX6" fmla="*/ 3475640 w 6436370"/>
              <a:gd name="connsiteY6" fmla="*/ 0 h 923330"/>
              <a:gd name="connsiteX7" fmla="*/ 3926186 w 6436370"/>
              <a:gd name="connsiteY7" fmla="*/ 0 h 923330"/>
              <a:gd name="connsiteX8" fmla="*/ 4376732 w 6436370"/>
              <a:gd name="connsiteY8" fmla="*/ 0 h 923330"/>
              <a:gd name="connsiteX9" fmla="*/ 4891641 w 6436370"/>
              <a:gd name="connsiteY9" fmla="*/ 0 h 923330"/>
              <a:gd name="connsiteX10" fmla="*/ 5342187 w 6436370"/>
              <a:gd name="connsiteY10" fmla="*/ 0 h 923330"/>
              <a:gd name="connsiteX11" fmla="*/ 5857097 w 6436370"/>
              <a:gd name="connsiteY11" fmla="*/ 0 h 923330"/>
              <a:gd name="connsiteX12" fmla="*/ 6436370 w 6436370"/>
              <a:gd name="connsiteY12" fmla="*/ 0 h 923330"/>
              <a:gd name="connsiteX13" fmla="*/ 6436370 w 6436370"/>
              <a:gd name="connsiteY13" fmla="*/ 452432 h 923330"/>
              <a:gd name="connsiteX14" fmla="*/ 6436370 w 6436370"/>
              <a:gd name="connsiteY14" fmla="*/ 923330 h 923330"/>
              <a:gd name="connsiteX15" fmla="*/ 5857097 w 6436370"/>
              <a:gd name="connsiteY15" fmla="*/ 923330 h 923330"/>
              <a:gd name="connsiteX16" fmla="*/ 5406551 w 6436370"/>
              <a:gd name="connsiteY16" fmla="*/ 923330 h 923330"/>
              <a:gd name="connsiteX17" fmla="*/ 4827278 w 6436370"/>
              <a:gd name="connsiteY17" fmla="*/ 923330 h 923330"/>
              <a:gd name="connsiteX18" fmla="*/ 4119277 w 6436370"/>
              <a:gd name="connsiteY18" fmla="*/ 923330 h 923330"/>
              <a:gd name="connsiteX19" fmla="*/ 3604367 w 6436370"/>
              <a:gd name="connsiteY19" fmla="*/ 923330 h 923330"/>
              <a:gd name="connsiteX20" fmla="*/ 3089458 w 6436370"/>
              <a:gd name="connsiteY20" fmla="*/ 923330 h 923330"/>
              <a:gd name="connsiteX21" fmla="*/ 2445821 w 6436370"/>
              <a:gd name="connsiteY21" fmla="*/ 923330 h 923330"/>
              <a:gd name="connsiteX22" fmla="*/ 1737820 w 6436370"/>
              <a:gd name="connsiteY22" fmla="*/ 923330 h 923330"/>
              <a:gd name="connsiteX23" fmla="*/ 1222910 w 6436370"/>
              <a:gd name="connsiteY23" fmla="*/ 923330 h 923330"/>
              <a:gd name="connsiteX24" fmla="*/ 0 w 6436370"/>
              <a:gd name="connsiteY24" fmla="*/ 923330 h 923330"/>
              <a:gd name="connsiteX25" fmla="*/ 0 w 6436370"/>
              <a:gd name="connsiteY25" fmla="*/ 489365 h 923330"/>
              <a:gd name="connsiteX26" fmla="*/ 0 w 6436370"/>
              <a:gd name="connsiteY26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36370" h="923330" fill="none" extrusionOk="0">
                <a:moveTo>
                  <a:pt x="0" y="0"/>
                </a:moveTo>
                <a:cubicBezTo>
                  <a:pt x="358496" y="-9166"/>
                  <a:pt x="498113" y="-7430"/>
                  <a:pt x="772364" y="0"/>
                </a:cubicBezTo>
                <a:cubicBezTo>
                  <a:pt x="1046615" y="7430"/>
                  <a:pt x="1164340" y="11163"/>
                  <a:pt x="1544729" y="0"/>
                </a:cubicBezTo>
                <a:cubicBezTo>
                  <a:pt x="1925118" y="-11163"/>
                  <a:pt x="1876006" y="-22928"/>
                  <a:pt x="2059638" y="0"/>
                </a:cubicBezTo>
                <a:cubicBezTo>
                  <a:pt x="2243270" y="22928"/>
                  <a:pt x="2385228" y="-15638"/>
                  <a:pt x="2510184" y="0"/>
                </a:cubicBezTo>
                <a:cubicBezTo>
                  <a:pt x="2635140" y="15638"/>
                  <a:pt x="2830913" y="-13871"/>
                  <a:pt x="3025094" y="0"/>
                </a:cubicBezTo>
                <a:cubicBezTo>
                  <a:pt x="3219275" y="13871"/>
                  <a:pt x="3289377" y="1980"/>
                  <a:pt x="3475640" y="0"/>
                </a:cubicBezTo>
                <a:cubicBezTo>
                  <a:pt x="3661903" y="-1980"/>
                  <a:pt x="3817120" y="-17124"/>
                  <a:pt x="3926186" y="0"/>
                </a:cubicBezTo>
                <a:cubicBezTo>
                  <a:pt x="4035252" y="17124"/>
                  <a:pt x="4215830" y="-6385"/>
                  <a:pt x="4376732" y="0"/>
                </a:cubicBezTo>
                <a:cubicBezTo>
                  <a:pt x="4537634" y="6385"/>
                  <a:pt x="4735113" y="-6600"/>
                  <a:pt x="4891641" y="0"/>
                </a:cubicBezTo>
                <a:cubicBezTo>
                  <a:pt x="5048169" y="6600"/>
                  <a:pt x="5200788" y="2987"/>
                  <a:pt x="5342187" y="0"/>
                </a:cubicBezTo>
                <a:cubicBezTo>
                  <a:pt x="5483586" y="-2987"/>
                  <a:pt x="5729648" y="-6439"/>
                  <a:pt x="5857097" y="0"/>
                </a:cubicBezTo>
                <a:cubicBezTo>
                  <a:pt x="5984546" y="6439"/>
                  <a:pt x="6190010" y="-25944"/>
                  <a:pt x="6436370" y="0"/>
                </a:cubicBezTo>
                <a:cubicBezTo>
                  <a:pt x="6447232" y="204454"/>
                  <a:pt x="6451051" y="344963"/>
                  <a:pt x="6436370" y="452432"/>
                </a:cubicBezTo>
                <a:cubicBezTo>
                  <a:pt x="6421689" y="559901"/>
                  <a:pt x="6440293" y="774643"/>
                  <a:pt x="6436370" y="923330"/>
                </a:cubicBezTo>
                <a:cubicBezTo>
                  <a:pt x="6288349" y="948169"/>
                  <a:pt x="5997966" y="938211"/>
                  <a:pt x="5857097" y="923330"/>
                </a:cubicBezTo>
                <a:cubicBezTo>
                  <a:pt x="5716228" y="908449"/>
                  <a:pt x="5528355" y="930815"/>
                  <a:pt x="5406551" y="923330"/>
                </a:cubicBezTo>
                <a:cubicBezTo>
                  <a:pt x="5284747" y="915845"/>
                  <a:pt x="4995937" y="902910"/>
                  <a:pt x="4827278" y="923330"/>
                </a:cubicBezTo>
                <a:cubicBezTo>
                  <a:pt x="4658619" y="943750"/>
                  <a:pt x="4468568" y="912459"/>
                  <a:pt x="4119277" y="923330"/>
                </a:cubicBezTo>
                <a:cubicBezTo>
                  <a:pt x="3769986" y="934201"/>
                  <a:pt x="3791580" y="916583"/>
                  <a:pt x="3604367" y="923330"/>
                </a:cubicBezTo>
                <a:cubicBezTo>
                  <a:pt x="3417154" y="930078"/>
                  <a:pt x="3340060" y="900301"/>
                  <a:pt x="3089458" y="923330"/>
                </a:cubicBezTo>
                <a:cubicBezTo>
                  <a:pt x="2838856" y="946359"/>
                  <a:pt x="2753233" y="921661"/>
                  <a:pt x="2445821" y="923330"/>
                </a:cubicBezTo>
                <a:cubicBezTo>
                  <a:pt x="2138409" y="924999"/>
                  <a:pt x="1918197" y="889558"/>
                  <a:pt x="1737820" y="923330"/>
                </a:cubicBezTo>
                <a:cubicBezTo>
                  <a:pt x="1557443" y="957102"/>
                  <a:pt x="1326524" y="902786"/>
                  <a:pt x="1222910" y="923330"/>
                </a:cubicBezTo>
                <a:cubicBezTo>
                  <a:pt x="1119296" y="943875"/>
                  <a:pt x="282522" y="963029"/>
                  <a:pt x="0" y="923330"/>
                </a:cubicBezTo>
                <a:cubicBezTo>
                  <a:pt x="18520" y="757963"/>
                  <a:pt x="18799" y="684147"/>
                  <a:pt x="0" y="489365"/>
                </a:cubicBezTo>
                <a:cubicBezTo>
                  <a:pt x="-18799" y="294584"/>
                  <a:pt x="19110" y="223441"/>
                  <a:pt x="0" y="0"/>
                </a:cubicBezTo>
                <a:close/>
              </a:path>
              <a:path w="6436370" h="923330" stroke="0" extrusionOk="0">
                <a:moveTo>
                  <a:pt x="0" y="0"/>
                </a:moveTo>
                <a:cubicBezTo>
                  <a:pt x="209208" y="4276"/>
                  <a:pt x="280981" y="4847"/>
                  <a:pt x="514910" y="0"/>
                </a:cubicBezTo>
                <a:cubicBezTo>
                  <a:pt x="748839" y="-4847"/>
                  <a:pt x="908589" y="2758"/>
                  <a:pt x="1094183" y="0"/>
                </a:cubicBezTo>
                <a:cubicBezTo>
                  <a:pt x="1279777" y="-2758"/>
                  <a:pt x="1349553" y="-3823"/>
                  <a:pt x="1544729" y="0"/>
                </a:cubicBezTo>
                <a:cubicBezTo>
                  <a:pt x="1739905" y="3823"/>
                  <a:pt x="1924098" y="12145"/>
                  <a:pt x="2188366" y="0"/>
                </a:cubicBezTo>
                <a:cubicBezTo>
                  <a:pt x="2452634" y="-12145"/>
                  <a:pt x="2434383" y="7699"/>
                  <a:pt x="2638912" y="0"/>
                </a:cubicBezTo>
                <a:cubicBezTo>
                  <a:pt x="2843441" y="-7699"/>
                  <a:pt x="3201084" y="-34996"/>
                  <a:pt x="3346912" y="0"/>
                </a:cubicBezTo>
                <a:cubicBezTo>
                  <a:pt x="3492740" y="34996"/>
                  <a:pt x="3858326" y="17749"/>
                  <a:pt x="3990549" y="0"/>
                </a:cubicBezTo>
                <a:cubicBezTo>
                  <a:pt x="4122772" y="-17749"/>
                  <a:pt x="4347169" y="18914"/>
                  <a:pt x="4505459" y="0"/>
                </a:cubicBezTo>
                <a:cubicBezTo>
                  <a:pt x="4663749" y="-18914"/>
                  <a:pt x="4905737" y="13709"/>
                  <a:pt x="5084732" y="0"/>
                </a:cubicBezTo>
                <a:cubicBezTo>
                  <a:pt x="5263727" y="-13709"/>
                  <a:pt x="5449046" y="28691"/>
                  <a:pt x="5792733" y="0"/>
                </a:cubicBezTo>
                <a:cubicBezTo>
                  <a:pt x="6136420" y="-28691"/>
                  <a:pt x="6229337" y="30848"/>
                  <a:pt x="6436370" y="0"/>
                </a:cubicBezTo>
                <a:cubicBezTo>
                  <a:pt x="6429505" y="162146"/>
                  <a:pt x="6456579" y="296987"/>
                  <a:pt x="6436370" y="452432"/>
                </a:cubicBezTo>
                <a:cubicBezTo>
                  <a:pt x="6416161" y="607877"/>
                  <a:pt x="6452204" y="709937"/>
                  <a:pt x="6436370" y="923330"/>
                </a:cubicBezTo>
                <a:cubicBezTo>
                  <a:pt x="6267554" y="902009"/>
                  <a:pt x="6015273" y="955107"/>
                  <a:pt x="5728369" y="923330"/>
                </a:cubicBezTo>
                <a:cubicBezTo>
                  <a:pt x="5441465" y="891553"/>
                  <a:pt x="5154804" y="960923"/>
                  <a:pt x="4956005" y="923330"/>
                </a:cubicBezTo>
                <a:cubicBezTo>
                  <a:pt x="4757206" y="885737"/>
                  <a:pt x="4387812" y="921986"/>
                  <a:pt x="4183640" y="923330"/>
                </a:cubicBezTo>
                <a:cubicBezTo>
                  <a:pt x="3979468" y="924674"/>
                  <a:pt x="3687924" y="945891"/>
                  <a:pt x="3475640" y="923330"/>
                </a:cubicBezTo>
                <a:cubicBezTo>
                  <a:pt x="3263356" y="900769"/>
                  <a:pt x="3119085" y="899243"/>
                  <a:pt x="2960730" y="923330"/>
                </a:cubicBezTo>
                <a:cubicBezTo>
                  <a:pt x="2802375" y="947418"/>
                  <a:pt x="2609598" y="922963"/>
                  <a:pt x="2381457" y="923330"/>
                </a:cubicBezTo>
                <a:cubicBezTo>
                  <a:pt x="2153316" y="923697"/>
                  <a:pt x="1867277" y="944795"/>
                  <a:pt x="1737820" y="923330"/>
                </a:cubicBezTo>
                <a:cubicBezTo>
                  <a:pt x="1608363" y="901865"/>
                  <a:pt x="1392636" y="944390"/>
                  <a:pt x="1094183" y="923330"/>
                </a:cubicBezTo>
                <a:cubicBezTo>
                  <a:pt x="795730" y="902270"/>
                  <a:pt x="403726" y="977428"/>
                  <a:pt x="0" y="923330"/>
                </a:cubicBezTo>
                <a:cubicBezTo>
                  <a:pt x="-8698" y="749220"/>
                  <a:pt x="5824" y="631889"/>
                  <a:pt x="0" y="489365"/>
                </a:cubicBezTo>
                <a:cubicBezTo>
                  <a:pt x="-5824" y="346841"/>
                  <a:pt x="-7167" y="987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Casos de Uso Aliviados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Confirmação global de finalização de encomenda, ao invés de modelo a modelo</a:t>
            </a:r>
          </a:p>
        </p:txBody>
      </p:sp>
    </p:spTree>
    <p:extLst>
      <p:ext uri="{BB962C8B-B14F-4D97-AF65-F5344CB8AC3E}">
        <p14:creationId xmlns:p14="http://schemas.microsoft.com/office/powerpoint/2010/main" val="24613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F3F48-683A-9704-A1C4-215C924C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4975280-C46F-9AF6-D392-0F351124EA1F}"/>
              </a:ext>
            </a:extLst>
          </p:cNvPr>
          <p:cNvSpPr txBox="1"/>
          <p:nvPr/>
        </p:nvSpPr>
        <p:spPr>
          <a:xfrm>
            <a:off x="592664" y="4179314"/>
            <a:ext cx="10037236" cy="22586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0" b="1" i="0" u="none" strike="noStrike" kern="1200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Conclusões e Trabalho Futuro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8CD0134-5AC4-8799-B548-390EC134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8" y="-5828899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70B69-310B-B2E6-F45F-EC823BD22598}"/>
              </a:ext>
            </a:extLst>
          </p:cNvPr>
          <p:cNvSpPr txBox="1"/>
          <p:nvPr/>
        </p:nvSpPr>
        <p:spPr>
          <a:xfrm>
            <a:off x="7570954" y="-1233548"/>
            <a:ext cx="261937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0" b="1">
                <a:solidFill>
                  <a:schemeClr val="bg1"/>
                </a:solidFill>
                <a:latin typeface="+mj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6099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E3CA4-7AFC-52B7-F260-0A295220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05127-F0BA-12DF-B92B-7AAF0766DDEF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Conclusão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583D6-66CF-9418-F4FF-CFB02D8A35BA}"/>
              </a:ext>
            </a:extLst>
          </p:cNvPr>
          <p:cNvSpPr txBox="1"/>
          <p:nvPr/>
        </p:nvSpPr>
        <p:spPr>
          <a:xfrm>
            <a:off x="1017375" y="2715370"/>
            <a:ext cx="7449780" cy="646331"/>
          </a:xfrm>
          <a:custGeom>
            <a:avLst/>
            <a:gdLst>
              <a:gd name="connsiteX0" fmla="*/ 0 w 7449780"/>
              <a:gd name="connsiteY0" fmla="*/ 0 h 646331"/>
              <a:gd name="connsiteX1" fmla="*/ 453759 w 7449780"/>
              <a:gd name="connsiteY1" fmla="*/ 0 h 646331"/>
              <a:gd name="connsiteX2" fmla="*/ 982016 w 7449780"/>
              <a:gd name="connsiteY2" fmla="*/ 0 h 646331"/>
              <a:gd name="connsiteX3" fmla="*/ 1435776 w 7449780"/>
              <a:gd name="connsiteY3" fmla="*/ 0 h 646331"/>
              <a:gd name="connsiteX4" fmla="*/ 1964033 w 7449780"/>
              <a:gd name="connsiteY4" fmla="*/ 0 h 646331"/>
              <a:gd name="connsiteX5" fmla="*/ 2417792 w 7449780"/>
              <a:gd name="connsiteY5" fmla="*/ 0 h 646331"/>
              <a:gd name="connsiteX6" fmla="*/ 2871552 w 7449780"/>
              <a:gd name="connsiteY6" fmla="*/ 0 h 646331"/>
              <a:gd name="connsiteX7" fmla="*/ 3325311 w 7449780"/>
              <a:gd name="connsiteY7" fmla="*/ 0 h 646331"/>
              <a:gd name="connsiteX8" fmla="*/ 3853568 w 7449780"/>
              <a:gd name="connsiteY8" fmla="*/ 0 h 646331"/>
              <a:gd name="connsiteX9" fmla="*/ 4307327 w 7449780"/>
              <a:gd name="connsiteY9" fmla="*/ 0 h 646331"/>
              <a:gd name="connsiteX10" fmla="*/ 4835584 w 7449780"/>
              <a:gd name="connsiteY10" fmla="*/ 0 h 646331"/>
              <a:gd name="connsiteX11" fmla="*/ 5512837 w 7449780"/>
              <a:gd name="connsiteY11" fmla="*/ 0 h 646331"/>
              <a:gd name="connsiteX12" fmla="*/ 6115592 w 7449780"/>
              <a:gd name="connsiteY12" fmla="*/ 0 h 646331"/>
              <a:gd name="connsiteX13" fmla="*/ 7449780 w 7449780"/>
              <a:gd name="connsiteY13" fmla="*/ 0 h 646331"/>
              <a:gd name="connsiteX14" fmla="*/ 7449780 w 7449780"/>
              <a:gd name="connsiteY14" fmla="*/ 646331 h 646331"/>
              <a:gd name="connsiteX15" fmla="*/ 6623532 w 7449780"/>
              <a:gd name="connsiteY15" fmla="*/ 646331 h 646331"/>
              <a:gd name="connsiteX16" fmla="*/ 6020777 w 7449780"/>
              <a:gd name="connsiteY16" fmla="*/ 646331 h 646331"/>
              <a:gd name="connsiteX17" fmla="*/ 5269026 w 7449780"/>
              <a:gd name="connsiteY17" fmla="*/ 646331 h 646331"/>
              <a:gd name="connsiteX18" fmla="*/ 4740769 w 7449780"/>
              <a:gd name="connsiteY18" fmla="*/ 646331 h 646331"/>
              <a:gd name="connsiteX19" fmla="*/ 4212512 w 7449780"/>
              <a:gd name="connsiteY19" fmla="*/ 646331 h 646331"/>
              <a:gd name="connsiteX20" fmla="*/ 3535259 w 7449780"/>
              <a:gd name="connsiteY20" fmla="*/ 646331 h 646331"/>
              <a:gd name="connsiteX21" fmla="*/ 2783509 w 7449780"/>
              <a:gd name="connsiteY21" fmla="*/ 646331 h 646331"/>
              <a:gd name="connsiteX22" fmla="*/ 2255252 w 7449780"/>
              <a:gd name="connsiteY22" fmla="*/ 646331 h 646331"/>
              <a:gd name="connsiteX23" fmla="*/ 1429003 w 7449780"/>
              <a:gd name="connsiteY23" fmla="*/ 646331 h 646331"/>
              <a:gd name="connsiteX24" fmla="*/ 975244 w 7449780"/>
              <a:gd name="connsiteY24" fmla="*/ 646331 h 646331"/>
              <a:gd name="connsiteX25" fmla="*/ 0 w 7449780"/>
              <a:gd name="connsiteY25" fmla="*/ 646331 h 646331"/>
              <a:gd name="connsiteX26" fmla="*/ 0 w 7449780"/>
              <a:gd name="connsiteY2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49780" h="646331" fill="none" extrusionOk="0">
                <a:moveTo>
                  <a:pt x="0" y="0"/>
                </a:moveTo>
                <a:cubicBezTo>
                  <a:pt x="149038" y="-12325"/>
                  <a:pt x="266108" y="14779"/>
                  <a:pt x="453759" y="0"/>
                </a:cubicBezTo>
                <a:cubicBezTo>
                  <a:pt x="641410" y="-14779"/>
                  <a:pt x="750405" y="18658"/>
                  <a:pt x="982016" y="0"/>
                </a:cubicBezTo>
                <a:cubicBezTo>
                  <a:pt x="1213627" y="-18658"/>
                  <a:pt x="1289081" y="15537"/>
                  <a:pt x="1435776" y="0"/>
                </a:cubicBezTo>
                <a:cubicBezTo>
                  <a:pt x="1582471" y="-15537"/>
                  <a:pt x="1753291" y="-14808"/>
                  <a:pt x="1964033" y="0"/>
                </a:cubicBezTo>
                <a:cubicBezTo>
                  <a:pt x="2174775" y="14808"/>
                  <a:pt x="2216918" y="-10839"/>
                  <a:pt x="2417792" y="0"/>
                </a:cubicBezTo>
                <a:cubicBezTo>
                  <a:pt x="2618666" y="10839"/>
                  <a:pt x="2687873" y="-4168"/>
                  <a:pt x="2871552" y="0"/>
                </a:cubicBezTo>
                <a:cubicBezTo>
                  <a:pt x="3055231" y="4168"/>
                  <a:pt x="3222162" y="-6694"/>
                  <a:pt x="3325311" y="0"/>
                </a:cubicBezTo>
                <a:cubicBezTo>
                  <a:pt x="3428460" y="6694"/>
                  <a:pt x="3596519" y="25941"/>
                  <a:pt x="3853568" y="0"/>
                </a:cubicBezTo>
                <a:cubicBezTo>
                  <a:pt x="4110617" y="-25941"/>
                  <a:pt x="4151477" y="12072"/>
                  <a:pt x="4307327" y="0"/>
                </a:cubicBezTo>
                <a:cubicBezTo>
                  <a:pt x="4463177" y="-12072"/>
                  <a:pt x="4608550" y="8450"/>
                  <a:pt x="4835584" y="0"/>
                </a:cubicBezTo>
                <a:cubicBezTo>
                  <a:pt x="5062618" y="-8450"/>
                  <a:pt x="5235172" y="31311"/>
                  <a:pt x="5512837" y="0"/>
                </a:cubicBezTo>
                <a:cubicBezTo>
                  <a:pt x="5790502" y="-31311"/>
                  <a:pt x="5846799" y="5544"/>
                  <a:pt x="6115592" y="0"/>
                </a:cubicBezTo>
                <a:cubicBezTo>
                  <a:pt x="6384386" y="-5544"/>
                  <a:pt x="7137819" y="41557"/>
                  <a:pt x="7449780" y="0"/>
                </a:cubicBezTo>
                <a:cubicBezTo>
                  <a:pt x="7419462" y="200507"/>
                  <a:pt x="7451337" y="454036"/>
                  <a:pt x="7449780" y="646331"/>
                </a:cubicBezTo>
                <a:cubicBezTo>
                  <a:pt x="7065462" y="660931"/>
                  <a:pt x="6837462" y="675825"/>
                  <a:pt x="6623532" y="646331"/>
                </a:cubicBezTo>
                <a:cubicBezTo>
                  <a:pt x="6409602" y="616837"/>
                  <a:pt x="6238857" y="651836"/>
                  <a:pt x="6020777" y="646331"/>
                </a:cubicBezTo>
                <a:cubicBezTo>
                  <a:pt x="5802698" y="640826"/>
                  <a:pt x="5584608" y="667448"/>
                  <a:pt x="5269026" y="646331"/>
                </a:cubicBezTo>
                <a:cubicBezTo>
                  <a:pt x="4953444" y="625214"/>
                  <a:pt x="4864671" y="651661"/>
                  <a:pt x="4740769" y="646331"/>
                </a:cubicBezTo>
                <a:cubicBezTo>
                  <a:pt x="4616867" y="641001"/>
                  <a:pt x="4454171" y="620935"/>
                  <a:pt x="4212512" y="646331"/>
                </a:cubicBezTo>
                <a:cubicBezTo>
                  <a:pt x="3970853" y="671727"/>
                  <a:pt x="3848415" y="638195"/>
                  <a:pt x="3535259" y="646331"/>
                </a:cubicBezTo>
                <a:cubicBezTo>
                  <a:pt x="3222103" y="654467"/>
                  <a:pt x="2944696" y="609516"/>
                  <a:pt x="2783509" y="646331"/>
                </a:cubicBezTo>
                <a:cubicBezTo>
                  <a:pt x="2622322" y="683147"/>
                  <a:pt x="2489657" y="652513"/>
                  <a:pt x="2255252" y="646331"/>
                </a:cubicBezTo>
                <a:cubicBezTo>
                  <a:pt x="2020847" y="640149"/>
                  <a:pt x="1684711" y="663347"/>
                  <a:pt x="1429003" y="646331"/>
                </a:cubicBezTo>
                <a:cubicBezTo>
                  <a:pt x="1173295" y="629315"/>
                  <a:pt x="1154149" y="646273"/>
                  <a:pt x="975244" y="646331"/>
                </a:cubicBezTo>
                <a:cubicBezTo>
                  <a:pt x="796339" y="646389"/>
                  <a:pt x="342804" y="650296"/>
                  <a:pt x="0" y="646331"/>
                </a:cubicBezTo>
                <a:cubicBezTo>
                  <a:pt x="-12210" y="463897"/>
                  <a:pt x="-24188" y="242286"/>
                  <a:pt x="0" y="0"/>
                </a:cubicBezTo>
                <a:close/>
              </a:path>
              <a:path w="7449780" h="646331" stroke="0" extrusionOk="0">
                <a:moveTo>
                  <a:pt x="0" y="0"/>
                </a:moveTo>
                <a:cubicBezTo>
                  <a:pt x="111166" y="-3131"/>
                  <a:pt x="317809" y="24257"/>
                  <a:pt x="528257" y="0"/>
                </a:cubicBezTo>
                <a:cubicBezTo>
                  <a:pt x="738705" y="-24257"/>
                  <a:pt x="874534" y="-22480"/>
                  <a:pt x="1131012" y="0"/>
                </a:cubicBezTo>
                <a:cubicBezTo>
                  <a:pt x="1387491" y="22480"/>
                  <a:pt x="1490588" y="5059"/>
                  <a:pt x="1584771" y="0"/>
                </a:cubicBezTo>
                <a:cubicBezTo>
                  <a:pt x="1678954" y="-5059"/>
                  <a:pt x="2003897" y="-16353"/>
                  <a:pt x="2262024" y="0"/>
                </a:cubicBezTo>
                <a:cubicBezTo>
                  <a:pt x="2520151" y="16353"/>
                  <a:pt x="2590816" y="6176"/>
                  <a:pt x="2715783" y="0"/>
                </a:cubicBezTo>
                <a:cubicBezTo>
                  <a:pt x="2840750" y="-6176"/>
                  <a:pt x="3250694" y="-19000"/>
                  <a:pt x="3467534" y="0"/>
                </a:cubicBezTo>
                <a:cubicBezTo>
                  <a:pt x="3684374" y="19000"/>
                  <a:pt x="3951612" y="24900"/>
                  <a:pt x="4144787" y="0"/>
                </a:cubicBezTo>
                <a:cubicBezTo>
                  <a:pt x="4337962" y="-24900"/>
                  <a:pt x="4557821" y="-16230"/>
                  <a:pt x="4673044" y="0"/>
                </a:cubicBezTo>
                <a:cubicBezTo>
                  <a:pt x="4788267" y="16230"/>
                  <a:pt x="5144760" y="18492"/>
                  <a:pt x="5275799" y="0"/>
                </a:cubicBezTo>
                <a:cubicBezTo>
                  <a:pt x="5406838" y="-18492"/>
                  <a:pt x="5749673" y="24863"/>
                  <a:pt x="6027549" y="0"/>
                </a:cubicBezTo>
                <a:cubicBezTo>
                  <a:pt x="6305425" y="-24863"/>
                  <a:pt x="6314932" y="-14156"/>
                  <a:pt x="6481309" y="0"/>
                </a:cubicBezTo>
                <a:cubicBezTo>
                  <a:pt x="6647686" y="14156"/>
                  <a:pt x="6985472" y="-7855"/>
                  <a:pt x="7449780" y="0"/>
                </a:cubicBezTo>
                <a:cubicBezTo>
                  <a:pt x="7457020" y="173160"/>
                  <a:pt x="7477442" y="402782"/>
                  <a:pt x="7449780" y="646331"/>
                </a:cubicBezTo>
                <a:cubicBezTo>
                  <a:pt x="7196529" y="638240"/>
                  <a:pt x="7040635" y="670438"/>
                  <a:pt x="6698029" y="646331"/>
                </a:cubicBezTo>
                <a:cubicBezTo>
                  <a:pt x="6355423" y="622224"/>
                  <a:pt x="6277389" y="645810"/>
                  <a:pt x="5871781" y="646331"/>
                </a:cubicBezTo>
                <a:cubicBezTo>
                  <a:pt x="5466173" y="646852"/>
                  <a:pt x="5238050" y="648243"/>
                  <a:pt x="5045533" y="646331"/>
                </a:cubicBezTo>
                <a:cubicBezTo>
                  <a:pt x="4853016" y="644419"/>
                  <a:pt x="4523617" y="625028"/>
                  <a:pt x="4293782" y="646331"/>
                </a:cubicBezTo>
                <a:cubicBezTo>
                  <a:pt x="4063947" y="667634"/>
                  <a:pt x="3998618" y="636931"/>
                  <a:pt x="3765525" y="646331"/>
                </a:cubicBezTo>
                <a:cubicBezTo>
                  <a:pt x="3532432" y="655731"/>
                  <a:pt x="3427511" y="656026"/>
                  <a:pt x="3162770" y="646331"/>
                </a:cubicBezTo>
                <a:cubicBezTo>
                  <a:pt x="2898029" y="636636"/>
                  <a:pt x="2717873" y="664630"/>
                  <a:pt x="2485518" y="646331"/>
                </a:cubicBezTo>
                <a:cubicBezTo>
                  <a:pt x="2253163" y="628032"/>
                  <a:pt x="2062967" y="624543"/>
                  <a:pt x="1808265" y="646331"/>
                </a:cubicBezTo>
                <a:cubicBezTo>
                  <a:pt x="1553563" y="668119"/>
                  <a:pt x="1379873" y="668388"/>
                  <a:pt x="1131012" y="646331"/>
                </a:cubicBezTo>
                <a:cubicBezTo>
                  <a:pt x="882151" y="624274"/>
                  <a:pt x="897432" y="626587"/>
                  <a:pt x="677253" y="646331"/>
                </a:cubicBezTo>
                <a:cubicBezTo>
                  <a:pt x="457074" y="666075"/>
                  <a:pt x="216718" y="619987"/>
                  <a:pt x="0" y="646331"/>
                </a:cubicBezTo>
                <a:cubicBezTo>
                  <a:pt x="-11569" y="386794"/>
                  <a:pt x="-26364" y="23801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Ferramentas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Notou-se a importância da integração das ferramentas em </a:t>
            </a:r>
            <a:r>
              <a:rPr lang="en-GB" i="1">
                <a:ea typeface="+mn-lt"/>
                <a:cs typeface="+mn-lt"/>
              </a:rPr>
              <a:t>frameworks</a:t>
            </a:r>
            <a:endParaRPr lang="en-GB" i="1" err="1">
              <a:ea typeface="+mn-lt"/>
              <a:cs typeface="+mn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91A15D-7F8C-3BCB-E1EC-1DC331F0D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655924-01A5-84E3-C85A-2FF48BA03287}"/>
              </a:ext>
            </a:extLst>
          </p:cNvPr>
          <p:cNvSpPr txBox="1"/>
          <p:nvPr/>
        </p:nvSpPr>
        <p:spPr>
          <a:xfrm>
            <a:off x="1017375" y="1166754"/>
            <a:ext cx="6972080" cy="1200329"/>
          </a:xfrm>
          <a:custGeom>
            <a:avLst/>
            <a:gdLst>
              <a:gd name="connsiteX0" fmla="*/ 0 w 6972080"/>
              <a:gd name="connsiteY0" fmla="*/ 0 h 1200329"/>
              <a:gd name="connsiteX1" fmla="*/ 836650 w 6972080"/>
              <a:gd name="connsiteY1" fmla="*/ 0 h 1200329"/>
              <a:gd name="connsiteX2" fmla="*/ 1673299 w 6972080"/>
              <a:gd name="connsiteY2" fmla="*/ 0 h 1200329"/>
              <a:gd name="connsiteX3" fmla="*/ 2231066 w 6972080"/>
              <a:gd name="connsiteY3" fmla="*/ 0 h 1200329"/>
              <a:gd name="connsiteX4" fmla="*/ 2719111 w 6972080"/>
              <a:gd name="connsiteY4" fmla="*/ 0 h 1200329"/>
              <a:gd name="connsiteX5" fmla="*/ 3276878 w 6972080"/>
              <a:gd name="connsiteY5" fmla="*/ 0 h 1200329"/>
              <a:gd name="connsiteX6" fmla="*/ 3764923 w 6972080"/>
              <a:gd name="connsiteY6" fmla="*/ 0 h 1200329"/>
              <a:gd name="connsiteX7" fmla="*/ 4252969 w 6972080"/>
              <a:gd name="connsiteY7" fmla="*/ 0 h 1200329"/>
              <a:gd name="connsiteX8" fmla="*/ 4741014 w 6972080"/>
              <a:gd name="connsiteY8" fmla="*/ 0 h 1200329"/>
              <a:gd name="connsiteX9" fmla="*/ 5298781 w 6972080"/>
              <a:gd name="connsiteY9" fmla="*/ 0 h 1200329"/>
              <a:gd name="connsiteX10" fmla="*/ 5786826 w 6972080"/>
              <a:gd name="connsiteY10" fmla="*/ 0 h 1200329"/>
              <a:gd name="connsiteX11" fmla="*/ 6344593 w 6972080"/>
              <a:gd name="connsiteY11" fmla="*/ 0 h 1200329"/>
              <a:gd name="connsiteX12" fmla="*/ 6972080 w 6972080"/>
              <a:gd name="connsiteY12" fmla="*/ 0 h 1200329"/>
              <a:gd name="connsiteX13" fmla="*/ 6972080 w 6972080"/>
              <a:gd name="connsiteY13" fmla="*/ 588161 h 1200329"/>
              <a:gd name="connsiteX14" fmla="*/ 6972080 w 6972080"/>
              <a:gd name="connsiteY14" fmla="*/ 1200329 h 1200329"/>
              <a:gd name="connsiteX15" fmla="*/ 6344593 w 6972080"/>
              <a:gd name="connsiteY15" fmla="*/ 1200329 h 1200329"/>
              <a:gd name="connsiteX16" fmla="*/ 5856547 w 6972080"/>
              <a:gd name="connsiteY16" fmla="*/ 1200329 h 1200329"/>
              <a:gd name="connsiteX17" fmla="*/ 5229060 w 6972080"/>
              <a:gd name="connsiteY17" fmla="*/ 1200329 h 1200329"/>
              <a:gd name="connsiteX18" fmla="*/ 4462131 w 6972080"/>
              <a:gd name="connsiteY18" fmla="*/ 1200329 h 1200329"/>
              <a:gd name="connsiteX19" fmla="*/ 3904365 w 6972080"/>
              <a:gd name="connsiteY19" fmla="*/ 1200329 h 1200329"/>
              <a:gd name="connsiteX20" fmla="*/ 3346598 w 6972080"/>
              <a:gd name="connsiteY20" fmla="*/ 1200329 h 1200329"/>
              <a:gd name="connsiteX21" fmla="*/ 2649390 w 6972080"/>
              <a:gd name="connsiteY21" fmla="*/ 1200329 h 1200329"/>
              <a:gd name="connsiteX22" fmla="*/ 1882462 w 6972080"/>
              <a:gd name="connsiteY22" fmla="*/ 1200329 h 1200329"/>
              <a:gd name="connsiteX23" fmla="*/ 1324695 w 6972080"/>
              <a:gd name="connsiteY23" fmla="*/ 1200329 h 1200329"/>
              <a:gd name="connsiteX24" fmla="*/ 0 w 6972080"/>
              <a:gd name="connsiteY24" fmla="*/ 1200329 h 1200329"/>
              <a:gd name="connsiteX25" fmla="*/ 0 w 6972080"/>
              <a:gd name="connsiteY25" fmla="*/ 636174 h 1200329"/>
              <a:gd name="connsiteX26" fmla="*/ 0 w 6972080"/>
              <a:gd name="connsiteY2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972080" h="1200329" fill="none" extrusionOk="0">
                <a:moveTo>
                  <a:pt x="0" y="0"/>
                </a:moveTo>
                <a:cubicBezTo>
                  <a:pt x="413228" y="-29899"/>
                  <a:pt x="495473" y="-29270"/>
                  <a:pt x="836650" y="0"/>
                </a:cubicBezTo>
                <a:cubicBezTo>
                  <a:pt x="1177827" y="29270"/>
                  <a:pt x="1490471" y="13704"/>
                  <a:pt x="1673299" y="0"/>
                </a:cubicBezTo>
                <a:cubicBezTo>
                  <a:pt x="1856127" y="-13704"/>
                  <a:pt x="2087693" y="-16215"/>
                  <a:pt x="2231066" y="0"/>
                </a:cubicBezTo>
                <a:cubicBezTo>
                  <a:pt x="2374439" y="16215"/>
                  <a:pt x="2612240" y="3076"/>
                  <a:pt x="2719111" y="0"/>
                </a:cubicBezTo>
                <a:cubicBezTo>
                  <a:pt x="2825982" y="-3076"/>
                  <a:pt x="3150687" y="9532"/>
                  <a:pt x="3276878" y="0"/>
                </a:cubicBezTo>
                <a:cubicBezTo>
                  <a:pt x="3403069" y="-9532"/>
                  <a:pt x="3606446" y="3065"/>
                  <a:pt x="3764923" y="0"/>
                </a:cubicBezTo>
                <a:cubicBezTo>
                  <a:pt x="3923400" y="-3065"/>
                  <a:pt x="4014752" y="-11164"/>
                  <a:pt x="4252969" y="0"/>
                </a:cubicBezTo>
                <a:cubicBezTo>
                  <a:pt x="4491186" y="11164"/>
                  <a:pt x="4607724" y="8346"/>
                  <a:pt x="4741014" y="0"/>
                </a:cubicBezTo>
                <a:cubicBezTo>
                  <a:pt x="4874304" y="-8346"/>
                  <a:pt x="5127159" y="-5552"/>
                  <a:pt x="5298781" y="0"/>
                </a:cubicBezTo>
                <a:cubicBezTo>
                  <a:pt x="5470403" y="5552"/>
                  <a:pt x="5621641" y="-17726"/>
                  <a:pt x="5786826" y="0"/>
                </a:cubicBezTo>
                <a:cubicBezTo>
                  <a:pt x="5952011" y="17726"/>
                  <a:pt x="6144463" y="-13239"/>
                  <a:pt x="6344593" y="0"/>
                </a:cubicBezTo>
                <a:cubicBezTo>
                  <a:pt x="6544723" y="13239"/>
                  <a:pt x="6702958" y="20671"/>
                  <a:pt x="6972080" y="0"/>
                </a:cubicBezTo>
                <a:cubicBezTo>
                  <a:pt x="6974186" y="249604"/>
                  <a:pt x="6979621" y="333099"/>
                  <a:pt x="6972080" y="588161"/>
                </a:cubicBezTo>
                <a:cubicBezTo>
                  <a:pt x="6964539" y="843223"/>
                  <a:pt x="6950274" y="1052699"/>
                  <a:pt x="6972080" y="1200329"/>
                </a:cubicBezTo>
                <a:cubicBezTo>
                  <a:pt x="6699284" y="1178275"/>
                  <a:pt x="6532165" y="1195511"/>
                  <a:pt x="6344593" y="1200329"/>
                </a:cubicBezTo>
                <a:cubicBezTo>
                  <a:pt x="6157021" y="1205147"/>
                  <a:pt x="6047587" y="1209257"/>
                  <a:pt x="5856547" y="1200329"/>
                </a:cubicBezTo>
                <a:cubicBezTo>
                  <a:pt x="5665507" y="1191401"/>
                  <a:pt x="5519364" y="1213558"/>
                  <a:pt x="5229060" y="1200329"/>
                </a:cubicBezTo>
                <a:cubicBezTo>
                  <a:pt x="4938756" y="1187100"/>
                  <a:pt x="4642160" y="1167362"/>
                  <a:pt x="4462131" y="1200329"/>
                </a:cubicBezTo>
                <a:cubicBezTo>
                  <a:pt x="4282102" y="1233296"/>
                  <a:pt x="4179043" y="1217526"/>
                  <a:pt x="3904365" y="1200329"/>
                </a:cubicBezTo>
                <a:cubicBezTo>
                  <a:pt x="3629687" y="1183132"/>
                  <a:pt x="3503518" y="1215699"/>
                  <a:pt x="3346598" y="1200329"/>
                </a:cubicBezTo>
                <a:cubicBezTo>
                  <a:pt x="3189678" y="1184959"/>
                  <a:pt x="2884064" y="1214005"/>
                  <a:pt x="2649390" y="1200329"/>
                </a:cubicBezTo>
                <a:cubicBezTo>
                  <a:pt x="2414716" y="1186653"/>
                  <a:pt x="2067823" y="1226316"/>
                  <a:pt x="1882462" y="1200329"/>
                </a:cubicBezTo>
                <a:cubicBezTo>
                  <a:pt x="1697101" y="1174342"/>
                  <a:pt x="1502334" y="1189382"/>
                  <a:pt x="1324695" y="1200329"/>
                </a:cubicBezTo>
                <a:cubicBezTo>
                  <a:pt x="1147056" y="1211276"/>
                  <a:pt x="375112" y="1208285"/>
                  <a:pt x="0" y="1200329"/>
                </a:cubicBezTo>
                <a:cubicBezTo>
                  <a:pt x="24602" y="1073315"/>
                  <a:pt x="1712" y="750466"/>
                  <a:pt x="0" y="636174"/>
                </a:cubicBezTo>
                <a:cubicBezTo>
                  <a:pt x="-1712" y="521882"/>
                  <a:pt x="-25092" y="207586"/>
                  <a:pt x="0" y="0"/>
                </a:cubicBezTo>
                <a:close/>
              </a:path>
              <a:path w="6972080" h="1200329" stroke="0" extrusionOk="0">
                <a:moveTo>
                  <a:pt x="0" y="0"/>
                </a:moveTo>
                <a:cubicBezTo>
                  <a:pt x="120879" y="19403"/>
                  <a:pt x="395079" y="-10644"/>
                  <a:pt x="557766" y="0"/>
                </a:cubicBezTo>
                <a:cubicBezTo>
                  <a:pt x="720453" y="10644"/>
                  <a:pt x="932196" y="8044"/>
                  <a:pt x="1185254" y="0"/>
                </a:cubicBezTo>
                <a:cubicBezTo>
                  <a:pt x="1438312" y="-8044"/>
                  <a:pt x="1463310" y="-19298"/>
                  <a:pt x="1673299" y="0"/>
                </a:cubicBezTo>
                <a:cubicBezTo>
                  <a:pt x="1883288" y="19298"/>
                  <a:pt x="2230126" y="-12117"/>
                  <a:pt x="2370507" y="0"/>
                </a:cubicBezTo>
                <a:cubicBezTo>
                  <a:pt x="2510888" y="12117"/>
                  <a:pt x="2697844" y="-17153"/>
                  <a:pt x="2858553" y="0"/>
                </a:cubicBezTo>
                <a:cubicBezTo>
                  <a:pt x="3019262" y="17153"/>
                  <a:pt x="3377989" y="7100"/>
                  <a:pt x="3625482" y="0"/>
                </a:cubicBezTo>
                <a:cubicBezTo>
                  <a:pt x="3872975" y="-7100"/>
                  <a:pt x="4103373" y="20383"/>
                  <a:pt x="4322690" y="0"/>
                </a:cubicBezTo>
                <a:cubicBezTo>
                  <a:pt x="4542007" y="-20383"/>
                  <a:pt x="4623416" y="18979"/>
                  <a:pt x="4880456" y="0"/>
                </a:cubicBezTo>
                <a:cubicBezTo>
                  <a:pt x="5137496" y="-18979"/>
                  <a:pt x="5213324" y="14557"/>
                  <a:pt x="5507943" y="0"/>
                </a:cubicBezTo>
                <a:cubicBezTo>
                  <a:pt x="5802562" y="-14557"/>
                  <a:pt x="6015560" y="12121"/>
                  <a:pt x="6274872" y="0"/>
                </a:cubicBezTo>
                <a:cubicBezTo>
                  <a:pt x="6534184" y="-12121"/>
                  <a:pt x="6645273" y="-20429"/>
                  <a:pt x="6972080" y="0"/>
                </a:cubicBezTo>
                <a:cubicBezTo>
                  <a:pt x="6994992" y="183968"/>
                  <a:pt x="6986239" y="463046"/>
                  <a:pt x="6972080" y="588161"/>
                </a:cubicBezTo>
                <a:cubicBezTo>
                  <a:pt x="6957921" y="713276"/>
                  <a:pt x="6984133" y="1016290"/>
                  <a:pt x="6972080" y="1200329"/>
                </a:cubicBezTo>
                <a:cubicBezTo>
                  <a:pt x="6775895" y="1162978"/>
                  <a:pt x="6407432" y="1227635"/>
                  <a:pt x="6205151" y="1200329"/>
                </a:cubicBezTo>
                <a:cubicBezTo>
                  <a:pt x="6002870" y="1173023"/>
                  <a:pt x="5590677" y="1230276"/>
                  <a:pt x="5368502" y="1200329"/>
                </a:cubicBezTo>
                <a:cubicBezTo>
                  <a:pt x="5146327" y="1170382"/>
                  <a:pt x="4905387" y="1183531"/>
                  <a:pt x="4531852" y="1200329"/>
                </a:cubicBezTo>
                <a:cubicBezTo>
                  <a:pt x="4158317" y="1217128"/>
                  <a:pt x="3997873" y="1229978"/>
                  <a:pt x="3764923" y="1200329"/>
                </a:cubicBezTo>
                <a:cubicBezTo>
                  <a:pt x="3531973" y="1170680"/>
                  <a:pt x="3477854" y="1225266"/>
                  <a:pt x="3207157" y="1200329"/>
                </a:cubicBezTo>
                <a:cubicBezTo>
                  <a:pt x="2936460" y="1175392"/>
                  <a:pt x="2742087" y="1196720"/>
                  <a:pt x="2579670" y="1200329"/>
                </a:cubicBezTo>
                <a:cubicBezTo>
                  <a:pt x="2417253" y="1203938"/>
                  <a:pt x="2051884" y="1205726"/>
                  <a:pt x="1882462" y="1200329"/>
                </a:cubicBezTo>
                <a:cubicBezTo>
                  <a:pt x="1713040" y="1194932"/>
                  <a:pt x="1341481" y="1178009"/>
                  <a:pt x="1185254" y="1200329"/>
                </a:cubicBezTo>
                <a:cubicBezTo>
                  <a:pt x="1029027" y="1222649"/>
                  <a:pt x="389220" y="1192810"/>
                  <a:pt x="0" y="1200329"/>
                </a:cubicBezTo>
                <a:cubicBezTo>
                  <a:pt x="13439" y="1000089"/>
                  <a:pt x="4684" y="869396"/>
                  <a:pt x="0" y="636174"/>
                </a:cubicBezTo>
                <a:cubicBezTo>
                  <a:pt x="-4684" y="402953"/>
                  <a:pt x="-6295" y="23857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Planeamento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Formação conjunta incentivou interajuda mútua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Reuniões mais frequentes facilitaram reajustes logísticos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Repartição de tarefas subóptima!</a:t>
            </a:r>
          </a:p>
        </p:txBody>
      </p:sp>
    </p:spTree>
    <p:extLst>
      <p:ext uri="{BB962C8B-B14F-4D97-AF65-F5344CB8AC3E}">
        <p14:creationId xmlns:p14="http://schemas.microsoft.com/office/powerpoint/2010/main" val="390366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11061-799B-9F4E-8E07-7B9E5F8D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AED3D-753C-0546-044F-6323D76E17E0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3000" b="1">
                <a:latin typeface="+mj-lt"/>
              </a:rPr>
              <a:t>Trabalho Futuro</a:t>
            </a:r>
            <a:endParaRPr lang="en-GB" sz="3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AC41E-DE2C-BBE0-2469-6085EEB5DB98}"/>
              </a:ext>
            </a:extLst>
          </p:cNvPr>
          <p:cNvSpPr txBox="1"/>
          <p:nvPr/>
        </p:nvSpPr>
        <p:spPr>
          <a:xfrm>
            <a:off x="1017374" y="2161189"/>
            <a:ext cx="8080443" cy="1477328"/>
          </a:xfrm>
          <a:custGeom>
            <a:avLst/>
            <a:gdLst>
              <a:gd name="connsiteX0" fmla="*/ 0 w 8080443"/>
              <a:gd name="connsiteY0" fmla="*/ 0 h 1477328"/>
              <a:gd name="connsiteX1" fmla="*/ 754175 w 8080443"/>
              <a:gd name="connsiteY1" fmla="*/ 0 h 1477328"/>
              <a:gd name="connsiteX2" fmla="*/ 1185132 w 8080443"/>
              <a:gd name="connsiteY2" fmla="*/ 0 h 1477328"/>
              <a:gd name="connsiteX3" fmla="*/ 1696893 w 8080443"/>
              <a:gd name="connsiteY3" fmla="*/ 0 h 1477328"/>
              <a:gd name="connsiteX4" fmla="*/ 2370263 w 8080443"/>
              <a:gd name="connsiteY4" fmla="*/ 0 h 1477328"/>
              <a:gd name="connsiteX5" fmla="*/ 2962829 w 8080443"/>
              <a:gd name="connsiteY5" fmla="*/ 0 h 1477328"/>
              <a:gd name="connsiteX6" fmla="*/ 3797808 w 8080443"/>
              <a:gd name="connsiteY6" fmla="*/ 0 h 1477328"/>
              <a:gd name="connsiteX7" fmla="*/ 4471178 w 8080443"/>
              <a:gd name="connsiteY7" fmla="*/ 0 h 1477328"/>
              <a:gd name="connsiteX8" fmla="*/ 5144549 w 8080443"/>
              <a:gd name="connsiteY8" fmla="*/ 0 h 1477328"/>
              <a:gd name="connsiteX9" fmla="*/ 5575506 w 8080443"/>
              <a:gd name="connsiteY9" fmla="*/ 0 h 1477328"/>
              <a:gd name="connsiteX10" fmla="*/ 6168071 w 8080443"/>
              <a:gd name="connsiteY10" fmla="*/ 0 h 1477328"/>
              <a:gd name="connsiteX11" fmla="*/ 6760637 w 8080443"/>
              <a:gd name="connsiteY11" fmla="*/ 0 h 1477328"/>
              <a:gd name="connsiteX12" fmla="*/ 8080443 w 8080443"/>
              <a:gd name="connsiteY12" fmla="*/ 0 h 1477328"/>
              <a:gd name="connsiteX13" fmla="*/ 8080443 w 8080443"/>
              <a:gd name="connsiteY13" fmla="*/ 477669 h 1477328"/>
              <a:gd name="connsiteX14" fmla="*/ 8080443 w 8080443"/>
              <a:gd name="connsiteY14" fmla="*/ 955339 h 1477328"/>
              <a:gd name="connsiteX15" fmla="*/ 8080443 w 8080443"/>
              <a:gd name="connsiteY15" fmla="*/ 1477328 h 1477328"/>
              <a:gd name="connsiteX16" fmla="*/ 7407073 w 8080443"/>
              <a:gd name="connsiteY16" fmla="*/ 1477328 h 1477328"/>
              <a:gd name="connsiteX17" fmla="*/ 6976116 w 8080443"/>
              <a:gd name="connsiteY17" fmla="*/ 1477328 h 1477328"/>
              <a:gd name="connsiteX18" fmla="*/ 6141137 w 8080443"/>
              <a:gd name="connsiteY18" fmla="*/ 1477328 h 1477328"/>
              <a:gd name="connsiteX19" fmla="*/ 5629375 w 8080443"/>
              <a:gd name="connsiteY19" fmla="*/ 1477328 h 1477328"/>
              <a:gd name="connsiteX20" fmla="*/ 4956005 w 8080443"/>
              <a:gd name="connsiteY20" fmla="*/ 1477328 h 1477328"/>
              <a:gd name="connsiteX21" fmla="*/ 4201830 w 8080443"/>
              <a:gd name="connsiteY21" fmla="*/ 1477328 h 1477328"/>
              <a:gd name="connsiteX22" fmla="*/ 3366851 w 8080443"/>
              <a:gd name="connsiteY22" fmla="*/ 1477328 h 1477328"/>
              <a:gd name="connsiteX23" fmla="*/ 2855090 w 8080443"/>
              <a:gd name="connsiteY23" fmla="*/ 1477328 h 1477328"/>
              <a:gd name="connsiteX24" fmla="*/ 2262524 w 8080443"/>
              <a:gd name="connsiteY24" fmla="*/ 1477328 h 1477328"/>
              <a:gd name="connsiteX25" fmla="*/ 1750763 w 8080443"/>
              <a:gd name="connsiteY25" fmla="*/ 1477328 h 1477328"/>
              <a:gd name="connsiteX26" fmla="*/ 915784 w 8080443"/>
              <a:gd name="connsiteY26" fmla="*/ 1477328 h 1477328"/>
              <a:gd name="connsiteX27" fmla="*/ 0 w 8080443"/>
              <a:gd name="connsiteY27" fmla="*/ 1477328 h 1477328"/>
              <a:gd name="connsiteX28" fmla="*/ 0 w 8080443"/>
              <a:gd name="connsiteY28" fmla="*/ 1014432 h 1477328"/>
              <a:gd name="connsiteX29" fmla="*/ 0 w 8080443"/>
              <a:gd name="connsiteY29" fmla="*/ 536763 h 1477328"/>
              <a:gd name="connsiteX30" fmla="*/ 0 w 8080443"/>
              <a:gd name="connsiteY30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80443" h="1477328" fill="none" extrusionOk="0">
                <a:moveTo>
                  <a:pt x="0" y="0"/>
                </a:moveTo>
                <a:cubicBezTo>
                  <a:pt x="360010" y="35571"/>
                  <a:pt x="597217" y="-34985"/>
                  <a:pt x="754175" y="0"/>
                </a:cubicBezTo>
                <a:cubicBezTo>
                  <a:pt x="911133" y="34985"/>
                  <a:pt x="982161" y="-7501"/>
                  <a:pt x="1185132" y="0"/>
                </a:cubicBezTo>
                <a:cubicBezTo>
                  <a:pt x="1388103" y="7501"/>
                  <a:pt x="1441785" y="14710"/>
                  <a:pt x="1696893" y="0"/>
                </a:cubicBezTo>
                <a:cubicBezTo>
                  <a:pt x="1952001" y="-14710"/>
                  <a:pt x="2223475" y="-22861"/>
                  <a:pt x="2370263" y="0"/>
                </a:cubicBezTo>
                <a:cubicBezTo>
                  <a:pt x="2517051" y="22861"/>
                  <a:pt x="2685523" y="-4890"/>
                  <a:pt x="2962829" y="0"/>
                </a:cubicBezTo>
                <a:cubicBezTo>
                  <a:pt x="3240135" y="4890"/>
                  <a:pt x="3423200" y="-12947"/>
                  <a:pt x="3797808" y="0"/>
                </a:cubicBezTo>
                <a:cubicBezTo>
                  <a:pt x="4172416" y="12947"/>
                  <a:pt x="4177636" y="-32189"/>
                  <a:pt x="4471178" y="0"/>
                </a:cubicBezTo>
                <a:cubicBezTo>
                  <a:pt x="4764720" y="32189"/>
                  <a:pt x="4951603" y="-6028"/>
                  <a:pt x="5144549" y="0"/>
                </a:cubicBezTo>
                <a:cubicBezTo>
                  <a:pt x="5337495" y="6028"/>
                  <a:pt x="5398566" y="-6283"/>
                  <a:pt x="5575506" y="0"/>
                </a:cubicBezTo>
                <a:cubicBezTo>
                  <a:pt x="5752446" y="6283"/>
                  <a:pt x="6016128" y="392"/>
                  <a:pt x="6168071" y="0"/>
                </a:cubicBezTo>
                <a:cubicBezTo>
                  <a:pt x="6320015" y="-392"/>
                  <a:pt x="6597124" y="20461"/>
                  <a:pt x="6760637" y="0"/>
                </a:cubicBezTo>
                <a:cubicBezTo>
                  <a:pt x="6924150" y="-20461"/>
                  <a:pt x="7601593" y="-52386"/>
                  <a:pt x="8080443" y="0"/>
                </a:cubicBezTo>
                <a:cubicBezTo>
                  <a:pt x="8086272" y="156562"/>
                  <a:pt x="8100402" y="308382"/>
                  <a:pt x="8080443" y="477669"/>
                </a:cubicBezTo>
                <a:cubicBezTo>
                  <a:pt x="8060484" y="646956"/>
                  <a:pt x="8071867" y="736532"/>
                  <a:pt x="8080443" y="955339"/>
                </a:cubicBezTo>
                <a:cubicBezTo>
                  <a:pt x="8089020" y="1174146"/>
                  <a:pt x="8100060" y="1364358"/>
                  <a:pt x="8080443" y="1477328"/>
                </a:cubicBezTo>
                <a:cubicBezTo>
                  <a:pt x="7937029" y="1470835"/>
                  <a:pt x="7660361" y="1448664"/>
                  <a:pt x="7407073" y="1477328"/>
                </a:cubicBezTo>
                <a:cubicBezTo>
                  <a:pt x="7153785" y="1505993"/>
                  <a:pt x="7165061" y="1473120"/>
                  <a:pt x="6976116" y="1477328"/>
                </a:cubicBezTo>
                <a:cubicBezTo>
                  <a:pt x="6787171" y="1481536"/>
                  <a:pt x="6500349" y="1467489"/>
                  <a:pt x="6141137" y="1477328"/>
                </a:cubicBezTo>
                <a:cubicBezTo>
                  <a:pt x="5781925" y="1487167"/>
                  <a:pt x="5768471" y="1490249"/>
                  <a:pt x="5629375" y="1477328"/>
                </a:cubicBezTo>
                <a:cubicBezTo>
                  <a:pt x="5490279" y="1464407"/>
                  <a:pt x="5119573" y="1454493"/>
                  <a:pt x="4956005" y="1477328"/>
                </a:cubicBezTo>
                <a:cubicBezTo>
                  <a:pt x="4792437" y="1500164"/>
                  <a:pt x="4416262" y="1447789"/>
                  <a:pt x="4201830" y="1477328"/>
                </a:cubicBezTo>
                <a:cubicBezTo>
                  <a:pt x="3987399" y="1506867"/>
                  <a:pt x="3574995" y="1452584"/>
                  <a:pt x="3366851" y="1477328"/>
                </a:cubicBezTo>
                <a:cubicBezTo>
                  <a:pt x="3158707" y="1502072"/>
                  <a:pt x="3047391" y="1453693"/>
                  <a:pt x="2855090" y="1477328"/>
                </a:cubicBezTo>
                <a:cubicBezTo>
                  <a:pt x="2662789" y="1500963"/>
                  <a:pt x="2515135" y="1491533"/>
                  <a:pt x="2262524" y="1477328"/>
                </a:cubicBezTo>
                <a:cubicBezTo>
                  <a:pt x="2009913" y="1463123"/>
                  <a:pt x="1911139" y="1496494"/>
                  <a:pt x="1750763" y="1477328"/>
                </a:cubicBezTo>
                <a:cubicBezTo>
                  <a:pt x="1590387" y="1458162"/>
                  <a:pt x="1229961" y="1503036"/>
                  <a:pt x="915784" y="1477328"/>
                </a:cubicBezTo>
                <a:cubicBezTo>
                  <a:pt x="601607" y="1451620"/>
                  <a:pt x="241537" y="1441714"/>
                  <a:pt x="0" y="1477328"/>
                </a:cubicBezTo>
                <a:cubicBezTo>
                  <a:pt x="-11680" y="1252361"/>
                  <a:pt x="-12962" y="1241425"/>
                  <a:pt x="0" y="1014432"/>
                </a:cubicBezTo>
                <a:cubicBezTo>
                  <a:pt x="12962" y="787439"/>
                  <a:pt x="23445" y="696888"/>
                  <a:pt x="0" y="536763"/>
                </a:cubicBezTo>
                <a:cubicBezTo>
                  <a:pt x="-23445" y="376638"/>
                  <a:pt x="18706" y="148356"/>
                  <a:pt x="0" y="0"/>
                </a:cubicBezTo>
                <a:close/>
              </a:path>
              <a:path w="8080443" h="1477328" stroke="0" extrusionOk="0">
                <a:moveTo>
                  <a:pt x="0" y="0"/>
                </a:moveTo>
                <a:cubicBezTo>
                  <a:pt x="111257" y="11549"/>
                  <a:pt x="402272" y="1530"/>
                  <a:pt x="511761" y="0"/>
                </a:cubicBezTo>
                <a:cubicBezTo>
                  <a:pt x="621250" y="-1530"/>
                  <a:pt x="837629" y="-28101"/>
                  <a:pt x="1104327" y="0"/>
                </a:cubicBezTo>
                <a:cubicBezTo>
                  <a:pt x="1371025" y="28101"/>
                  <a:pt x="1408467" y="-688"/>
                  <a:pt x="1535284" y="0"/>
                </a:cubicBezTo>
                <a:cubicBezTo>
                  <a:pt x="1662101" y="688"/>
                  <a:pt x="1968933" y="13911"/>
                  <a:pt x="2208654" y="0"/>
                </a:cubicBezTo>
                <a:cubicBezTo>
                  <a:pt x="2448375" y="-13911"/>
                  <a:pt x="2479838" y="18680"/>
                  <a:pt x="2639611" y="0"/>
                </a:cubicBezTo>
                <a:cubicBezTo>
                  <a:pt x="2799384" y="-18680"/>
                  <a:pt x="3127483" y="37228"/>
                  <a:pt x="3393786" y="0"/>
                </a:cubicBezTo>
                <a:cubicBezTo>
                  <a:pt x="3660089" y="-37228"/>
                  <a:pt x="3767585" y="-17140"/>
                  <a:pt x="4067156" y="0"/>
                </a:cubicBezTo>
                <a:cubicBezTo>
                  <a:pt x="4366727" y="17140"/>
                  <a:pt x="4431468" y="5974"/>
                  <a:pt x="4578918" y="0"/>
                </a:cubicBezTo>
                <a:cubicBezTo>
                  <a:pt x="4726368" y="-5974"/>
                  <a:pt x="4947040" y="24241"/>
                  <a:pt x="5171484" y="0"/>
                </a:cubicBezTo>
                <a:cubicBezTo>
                  <a:pt x="5395928" y="-24241"/>
                  <a:pt x="5602354" y="24093"/>
                  <a:pt x="5925658" y="0"/>
                </a:cubicBezTo>
                <a:cubicBezTo>
                  <a:pt x="6248962" y="-24093"/>
                  <a:pt x="6226828" y="-15413"/>
                  <a:pt x="6356615" y="0"/>
                </a:cubicBezTo>
                <a:cubicBezTo>
                  <a:pt x="6486402" y="15413"/>
                  <a:pt x="6761276" y="-11490"/>
                  <a:pt x="6949181" y="0"/>
                </a:cubicBezTo>
                <a:cubicBezTo>
                  <a:pt x="7137086" y="11490"/>
                  <a:pt x="7791147" y="-35618"/>
                  <a:pt x="8080443" y="0"/>
                </a:cubicBezTo>
                <a:cubicBezTo>
                  <a:pt x="8088426" y="161148"/>
                  <a:pt x="8072695" y="275700"/>
                  <a:pt x="8080443" y="448123"/>
                </a:cubicBezTo>
                <a:cubicBezTo>
                  <a:pt x="8088191" y="620546"/>
                  <a:pt x="8065121" y="799716"/>
                  <a:pt x="8080443" y="970112"/>
                </a:cubicBezTo>
                <a:cubicBezTo>
                  <a:pt x="8095765" y="1140508"/>
                  <a:pt x="8083146" y="1360490"/>
                  <a:pt x="8080443" y="1477328"/>
                </a:cubicBezTo>
                <a:cubicBezTo>
                  <a:pt x="7748301" y="1487315"/>
                  <a:pt x="7571197" y="1514605"/>
                  <a:pt x="7326268" y="1477328"/>
                </a:cubicBezTo>
                <a:cubicBezTo>
                  <a:pt x="7081339" y="1440051"/>
                  <a:pt x="6952496" y="1460711"/>
                  <a:pt x="6814507" y="1477328"/>
                </a:cubicBezTo>
                <a:cubicBezTo>
                  <a:pt x="6676518" y="1493945"/>
                  <a:pt x="6415884" y="1481890"/>
                  <a:pt x="6221941" y="1477328"/>
                </a:cubicBezTo>
                <a:cubicBezTo>
                  <a:pt x="6027998" y="1472766"/>
                  <a:pt x="5757452" y="1505431"/>
                  <a:pt x="5548571" y="1477328"/>
                </a:cubicBezTo>
                <a:cubicBezTo>
                  <a:pt x="5339690" y="1449226"/>
                  <a:pt x="5175109" y="1509560"/>
                  <a:pt x="4875201" y="1477328"/>
                </a:cubicBezTo>
                <a:cubicBezTo>
                  <a:pt x="4575293" y="1445097"/>
                  <a:pt x="4396919" y="1446375"/>
                  <a:pt x="4201830" y="1477328"/>
                </a:cubicBezTo>
                <a:cubicBezTo>
                  <a:pt x="4006741" y="1508281"/>
                  <a:pt x="3959159" y="1479519"/>
                  <a:pt x="3770873" y="1477328"/>
                </a:cubicBezTo>
                <a:cubicBezTo>
                  <a:pt x="3582587" y="1475137"/>
                  <a:pt x="3189522" y="1444306"/>
                  <a:pt x="3016699" y="1477328"/>
                </a:cubicBezTo>
                <a:cubicBezTo>
                  <a:pt x="2843876" y="1510350"/>
                  <a:pt x="2629254" y="1501610"/>
                  <a:pt x="2424133" y="1477328"/>
                </a:cubicBezTo>
                <a:cubicBezTo>
                  <a:pt x="2219012" y="1453046"/>
                  <a:pt x="2105782" y="1488264"/>
                  <a:pt x="1993176" y="1477328"/>
                </a:cubicBezTo>
                <a:cubicBezTo>
                  <a:pt x="1880570" y="1466392"/>
                  <a:pt x="1694826" y="1464371"/>
                  <a:pt x="1562219" y="1477328"/>
                </a:cubicBezTo>
                <a:cubicBezTo>
                  <a:pt x="1429612" y="1490285"/>
                  <a:pt x="1133624" y="1489796"/>
                  <a:pt x="969653" y="1477328"/>
                </a:cubicBezTo>
                <a:cubicBezTo>
                  <a:pt x="805682" y="1464860"/>
                  <a:pt x="463570" y="1516849"/>
                  <a:pt x="0" y="1477328"/>
                </a:cubicBezTo>
                <a:cubicBezTo>
                  <a:pt x="8163" y="1326013"/>
                  <a:pt x="-19286" y="1094255"/>
                  <a:pt x="0" y="984885"/>
                </a:cubicBezTo>
                <a:cubicBezTo>
                  <a:pt x="19286" y="875515"/>
                  <a:pt x="-4547" y="649653"/>
                  <a:pt x="0" y="477669"/>
                </a:cubicBezTo>
                <a:cubicBezTo>
                  <a:pt x="4547" y="305685"/>
                  <a:pt x="10790" y="22412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Estabelecimento de API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i="1">
                <a:ea typeface="+mn-lt"/>
                <a:cs typeface="+mn-lt"/>
              </a:rPr>
              <a:t>Front end</a:t>
            </a:r>
            <a:r>
              <a:rPr lang="en-GB">
                <a:ea typeface="+mn-lt"/>
                <a:cs typeface="+mn-lt"/>
              </a:rPr>
              <a:t> com modelos de vista vindos de </a:t>
            </a:r>
            <a:r>
              <a:rPr lang="en-GB" i="1">
                <a:ea typeface="+mn-lt"/>
                <a:cs typeface="+mn-lt"/>
              </a:rPr>
              <a:t>data transfer objects</a:t>
            </a:r>
            <a:r>
              <a:rPr lang="en-GB">
                <a:ea typeface="+mn-lt"/>
                <a:cs typeface="+mn-lt"/>
              </a:rPr>
              <a:t> (DTOs) padronizados do </a:t>
            </a:r>
            <a:r>
              <a:rPr lang="en-GB" i="1">
                <a:ea typeface="+mn-lt"/>
                <a:cs typeface="+mn-lt"/>
              </a:rPr>
              <a:t>back end.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Controladores organizados por subsistemas.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Fomenta o paralelismo no desenvolvimento de camadas diferentes.</a:t>
            </a:r>
            <a:endParaRPr lang="en-GB" err="1">
              <a:ea typeface="+mn-lt"/>
              <a:cs typeface="+mn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C5B174-4FDE-8DE3-D9E9-16A38B2E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9421682" y="-301063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883661-B261-D2A3-A63A-787C8F3760FC}"/>
              </a:ext>
            </a:extLst>
          </p:cNvPr>
          <p:cNvSpPr txBox="1"/>
          <p:nvPr/>
        </p:nvSpPr>
        <p:spPr>
          <a:xfrm>
            <a:off x="1017375" y="1166754"/>
            <a:ext cx="7258408" cy="646331"/>
          </a:xfrm>
          <a:custGeom>
            <a:avLst/>
            <a:gdLst>
              <a:gd name="connsiteX0" fmla="*/ 0 w 7258408"/>
              <a:gd name="connsiteY0" fmla="*/ 0 h 646331"/>
              <a:gd name="connsiteX1" fmla="*/ 442103 w 7258408"/>
              <a:gd name="connsiteY1" fmla="*/ 0 h 646331"/>
              <a:gd name="connsiteX2" fmla="*/ 956790 w 7258408"/>
              <a:gd name="connsiteY2" fmla="*/ 0 h 646331"/>
              <a:gd name="connsiteX3" fmla="*/ 1398893 w 7258408"/>
              <a:gd name="connsiteY3" fmla="*/ 0 h 646331"/>
              <a:gd name="connsiteX4" fmla="*/ 1913580 w 7258408"/>
              <a:gd name="connsiteY4" fmla="*/ 0 h 646331"/>
              <a:gd name="connsiteX5" fmla="*/ 2355683 w 7258408"/>
              <a:gd name="connsiteY5" fmla="*/ 0 h 646331"/>
              <a:gd name="connsiteX6" fmla="*/ 2797786 w 7258408"/>
              <a:gd name="connsiteY6" fmla="*/ 0 h 646331"/>
              <a:gd name="connsiteX7" fmla="*/ 3239889 w 7258408"/>
              <a:gd name="connsiteY7" fmla="*/ 0 h 646331"/>
              <a:gd name="connsiteX8" fmla="*/ 3754577 w 7258408"/>
              <a:gd name="connsiteY8" fmla="*/ 0 h 646331"/>
              <a:gd name="connsiteX9" fmla="*/ 4196680 w 7258408"/>
              <a:gd name="connsiteY9" fmla="*/ 0 h 646331"/>
              <a:gd name="connsiteX10" fmla="*/ 4711367 w 7258408"/>
              <a:gd name="connsiteY10" fmla="*/ 0 h 646331"/>
              <a:gd name="connsiteX11" fmla="*/ 5371222 w 7258408"/>
              <a:gd name="connsiteY11" fmla="*/ 0 h 646331"/>
              <a:gd name="connsiteX12" fmla="*/ 5958493 w 7258408"/>
              <a:gd name="connsiteY12" fmla="*/ 0 h 646331"/>
              <a:gd name="connsiteX13" fmla="*/ 7258408 w 7258408"/>
              <a:gd name="connsiteY13" fmla="*/ 0 h 646331"/>
              <a:gd name="connsiteX14" fmla="*/ 7258408 w 7258408"/>
              <a:gd name="connsiteY14" fmla="*/ 646331 h 646331"/>
              <a:gd name="connsiteX15" fmla="*/ 6453385 w 7258408"/>
              <a:gd name="connsiteY15" fmla="*/ 646331 h 646331"/>
              <a:gd name="connsiteX16" fmla="*/ 5866113 w 7258408"/>
              <a:gd name="connsiteY16" fmla="*/ 646331 h 646331"/>
              <a:gd name="connsiteX17" fmla="*/ 5133674 w 7258408"/>
              <a:gd name="connsiteY17" fmla="*/ 646331 h 646331"/>
              <a:gd name="connsiteX18" fmla="*/ 4618987 w 7258408"/>
              <a:gd name="connsiteY18" fmla="*/ 646331 h 646331"/>
              <a:gd name="connsiteX19" fmla="*/ 4104300 w 7258408"/>
              <a:gd name="connsiteY19" fmla="*/ 646331 h 646331"/>
              <a:gd name="connsiteX20" fmla="*/ 3444445 w 7258408"/>
              <a:gd name="connsiteY20" fmla="*/ 646331 h 646331"/>
              <a:gd name="connsiteX21" fmla="*/ 2712005 w 7258408"/>
              <a:gd name="connsiteY21" fmla="*/ 646331 h 646331"/>
              <a:gd name="connsiteX22" fmla="*/ 2197318 w 7258408"/>
              <a:gd name="connsiteY22" fmla="*/ 646331 h 646331"/>
              <a:gd name="connsiteX23" fmla="*/ 1392295 w 7258408"/>
              <a:gd name="connsiteY23" fmla="*/ 646331 h 646331"/>
              <a:gd name="connsiteX24" fmla="*/ 950192 w 7258408"/>
              <a:gd name="connsiteY24" fmla="*/ 646331 h 646331"/>
              <a:gd name="connsiteX25" fmla="*/ 0 w 7258408"/>
              <a:gd name="connsiteY25" fmla="*/ 646331 h 646331"/>
              <a:gd name="connsiteX26" fmla="*/ 0 w 7258408"/>
              <a:gd name="connsiteY2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58408" h="646331" fill="none" extrusionOk="0">
                <a:moveTo>
                  <a:pt x="0" y="0"/>
                </a:moveTo>
                <a:cubicBezTo>
                  <a:pt x="162915" y="-17609"/>
                  <a:pt x="342543" y="16406"/>
                  <a:pt x="442103" y="0"/>
                </a:cubicBezTo>
                <a:cubicBezTo>
                  <a:pt x="541663" y="-16406"/>
                  <a:pt x="738400" y="-13058"/>
                  <a:pt x="956790" y="0"/>
                </a:cubicBezTo>
                <a:cubicBezTo>
                  <a:pt x="1175180" y="13058"/>
                  <a:pt x="1248898" y="15708"/>
                  <a:pt x="1398893" y="0"/>
                </a:cubicBezTo>
                <a:cubicBezTo>
                  <a:pt x="1548888" y="-15708"/>
                  <a:pt x="1726252" y="-4481"/>
                  <a:pt x="1913580" y="0"/>
                </a:cubicBezTo>
                <a:cubicBezTo>
                  <a:pt x="2100908" y="4481"/>
                  <a:pt x="2156816" y="-12708"/>
                  <a:pt x="2355683" y="0"/>
                </a:cubicBezTo>
                <a:cubicBezTo>
                  <a:pt x="2554550" y="12708"/>
                  <a:pt x="2602677" y="-5664"/>
                  <a:pt x="2797786" y="0"/>
                </a:cubicBezTo>
                <a:cubicBezTo>
                  <a:pt x="2992895" y="5664"/>
                  <a:pt x="3037593" y="9639"/>
                  <a:pt x="3239889" y="0"/>
                </a:cubicBezTo>
                <a:cubicBezTo>
                  <a:pt x="3442185" y="-9639"/>
                  <a:pt x="3592434" y="-21083"/>
                  <a:pt x="3754577" y="0"/>
                </a:cubicBezTo>
                <a:cubicBezTo>
                  <a:pt x="3916720" y="21083"/>
                  <a:pt x="4099085" y="18068"/>
                  <a:pt x="4196680" y="0"/>
                </a:cubicBezTo>
                <a:cubicBezTo>
                  <a:pt x="4294275" y="-18068"/>
                  <a:pt x="4570292" y="-13150"/>
                  <a:pt x="4711367" y="0"/>
                </a:cubicBezTo>
                <a:cubicBezTo>
                  <a:pt x="4852442" y="13150"/>
                  <a:pt x="5162001" y="17255"/>
                  <a:pt x="5371222" y="0"/>
                </a:cubicBezTo>
                <a:cubicBezTo>
                  <a:pt x="5580444" y="-17255"/>
                  <a:pt x="5795488" y="-16635"/>
                  <a:pt x="5958493" y="0"/>
                </a:cubicBezTo>
                <a:cubicBezTo>
                  <a:pt x="6121498" y="16635"/>
                  <a:pt x="6898272" y="24872"/>
                  <a:pt x="7258408" y="0"/>
                </a:cubicBezTo>
                <a:cubicBezTo>
                  <a:pt x="7228090" y="200507"/>
                  <a:pt x="7259965" y="454036"/>
                  <a:pt x="7258408" y="646331"/>
                </a:cubicBezTo>
                <a:cubicBezTo>
                  <a:pt x="6875996" y="645423"/>
                  <a:pt x="6828965" y="650513"/>
                  <a:pt x="6453385" y="646331"/>
                </a:cubicBezTo>
                <a:cubicBezTo>
                  <a:pt x="6077805" y="642149"/>
                  <a:pt x="5988716" y="636363"/>
                  <a:pt x="5866113" y="646331"/>
                </a:cubicBezTo>
                <a:cubicBezTo>
                  <a:pt x="5743510" y="656299"/>
                  <a:pt x="5367776" y="651181"/>
                  <a:pt x="5133674" y="646331"/>
                </a:cubicBezTo>
                <a:cubicBezTo>
                  <a:pt x="4899572" y="641481"/>
                  <a:pt x="4768907" y="647404"/>
                  <a:pt x="4618987" y="646331"/>
                </a:cubicBezTo>
                <a:cubicBezTo>
                  <a:pt x="4469067" y="645258"/>
                  <a:pt x="4327778" y="643207"/>
                  <a:pt x="4104300" y="646331"/>
                </a:cubicBezTo>
                <a:cubicBezTo>
                  <a:pt x="3880822" y="649455"/>
                  <a:pt x="3662824" y="670422"/>
                  <a:pt x="3444445" y="646331"/>
                </a:cubicBezTo>
                <a:cubicBezTo>
                  <a:pt x="3226066" y="622240"/>
                  <a:pt x="2895101" y="630136"/>
                  <a:pt x="2712005" y="646331"/>
                </a:cubicBezTo>
                <a:cubicBezTo>
                  <a:pt x="2528909" y="662526"/>
                  <a:pt x="2366459" y="644736"/>
                  <a:pt x="2197318" y="646331"/>
                </a:cubicBezTo>
                <a:cubicBezTo>
                  <a:pt x="2028177" y="647926"/>
                  <a:pt x="1677825" y="608753"/>
                  <a:pt x="1392295" y="646331"/>
                </a:cubicBezTo>
                <a:cubicBezTo>
                  <a:pt x="1106765" y="683909"/>
                  <a:pt x="1137760" y="664469"/>
                  <a:pt x="950192" y="646331"/>
                </a:cubicBezTo>
                <a:cubicBezTo>
                  <a:pt x="762624" y="628193"/>
                  <a:pt x="332396" y="626167"/>
                  <a:pt x="0" y="646331"/>
                </a:cubicBezTo>
                <a:cubicBezTo>
                  <a:pt x="-12210" y="463897"/>
                  <a:pt x="-24188" y="242286"/>
                  <a:pt x="0" y="0"/>
                </a:cubicBezTo>
                <a:close/>
              </a:path>
              <a:path w="7258408" h="646331" stroke="0" extrusionOk="0">
                <a:moveTo>
                  <a:pt x="0" y="0"/>
                </a:moveTo>
                <a:cubicBezTo>
                  <a:pt x="167263" y="3993"/>
                  <a:pt x="337251" y="-24611"/>
                  <a:pt x="514687" y="0"/>
                </a:cubicBezTo>
                <a:cubicBezTo>
                  <a:pt x="692123" y="24611"/>
                  <a:pt x="820646" y="-14231"/>
                  <a:pt x="1101958" y="0"/>
                </a:cubicBezTo>
                <a:cubicBezTo>
                  <a:pt x="1383270" y="14231"/>
                  <a:pt x="1357246" y="-14114"/>
                  <a:pt x="1544061" y="0"/>
                </a:cubicBezTo>
                <a:cubicBezTo>
                  <a:pt x="1730876" y="14114"/>
                  <a:pt x="1921966" y="-23346"/>
                  <a:pt x="2203917" y="0"/>
                </a:cubicBezTo>
                <a:cubicBezTo>
                  <a:pt x="2485868" y="23346"/>
                  <a:pt x="2458138" y="-12710"/>
                  <a:pt x="2646020" y="0"/>
                </a:cubicBezTo>
                <a:cubicBezTo>
                  <a:pt x="2833902" y="12710"/>
                  <a:pt x="3119988" y="8568"/>
                  <a:pt x="3378459" y="0"/>
                </a:cubicBezTo>
                <a:cubicBezTo>
                  <a:pt x="3636930" y="-8568"/>
                  <a:pt x="3751866" y="4608"/>
                  <a:pt x="4038314" y="0"/>
                </a:cubicBezTo>
                <a:cubicBezTo>
                  <a:pt x="4324763" y="-4608"/>
                  <a:pt x="4434691" y="-21733"/>
                  <a:pt x="4553001" y="0"/>
                </a:cubicBezTo>
                <a:cubicBezTo>
                  <a:pt x="4671311" y="21733"/>
                  <a:pt x="4888128" y="-24651"/>
                  <a:pt x="5140273" y="0"/>
                </a:cubicBezTo>
                <a:cubicBezTo>
                  <a:pt x="5392418" y="24651"/>
                  <a:pt x="5616336" y="-21905"/>
                  <a:pt x="5872712" y="0"/>
                </a:cubicBezTo>
                <a:cubicBezTo>
                  <a:pt x="6129088" y="21905"/>
                  <a:pt x="6185019" y="9915"/>
                  <a:pt x="6314815" y="0"/>
                </a:cubicBezTo>
                <a:cubicBezTo>
                  <a:pt x="6444611" y="-9915"/>
                  <a:pt x="6862811" y="-21670"/>
                  <a:pt x="7258408" y="0"/>
                </a:cubicBezTo>
                <a:cubicBezTo>
                  <a:pt x="7265648" y="173160"/>
                  <a:pt x="7286070" y="402782"/>
                  <a:pt x="7258408" y="646331"/>
                </a:cubicBezTo>
                <a:cubicBezTo>
                  <a:pt x="7031884" y="677811"/>
                  <a:pt x="6878649" y="680679"/>
                  <a:pt x="6525969" y="646331"/>
                </a:cubicBezTo>
                <a:cubicBezTo>
                  <a:pt x="6173289" y="611983"/>
                  <a:pt x="5996280" y="635165"/>
                  <a:pt x="5720945" y="646331"/>
                </a:cubicBezTo>
                <a:cubicBezTo>
                  <a:pt x="5445610" y="657497"/>
                  <a:pt x="5140751" y="627605"/>
                  <a:pt x="4915922" y="646331"/>
                </a:cubicBezTo>
                <a:cubicBezTo>
                  <a:pt x="4691093" y="665057"/>
                  <a:pt x="4428781" y="655254"/>
                  <a:pt x="4183482" y="646331"/>
                </a:cubicBezTo>
                <a:cubicBezTo>
                  <a:pt x="3938183" y="637408"/>
                  <a:pt x="3886652" y="651231"/>
                  <a:pt x="3668795" y="646331"/>
                </a:cubicBezTo>
                <a:cubicBezTo>
                  <a:pt x="3450938" y="641431"/>
                  <a:pt x="3331417" y="621911"/>
                  <a:pt x="3081524" y="646331"/>
                </a:cubicBezTo>
                <a:cubicBezTo>
                  <a:pt x="2831631" y="670751"/>
                  <a:pt x="2681258" y="632609"/>
                  <a:pt x="2421669" y="646331"/>
                </a:cubicBezTo>
                <a:cubicBezTo>
                  <a:pt x="2162081" y="660053"/>
                  <a:pt x="1999977" y="666964"/>
                  <a:pt x="1761814" y="646331"/>
                </a:cubicBezTo>
                <a:cubicBezTo>
                  <a:pt x="1523651" y="625698"/>
                  <a:pt x="1261228" y="657400"/>
                  <a:pt x="1101958" y="646331"/>
                </a:cubicBezTo>
                <a:cubicBezTo>
                  <a:pt x="942688" y="635262"/>
                  <a:pt x="872773" y="632608"/>
                  <a:pt x="659855" y="646331"/>
                </a:cubicBezTo>
                <a:cubicBezTo>
                  <a:pt x="446937" y="660054"/>
                  <a:pt x="284835" y="675262"/>
                  <a:pt x="0" y="646331"/>
                </a:cubicBezTo>
                <a:cubicBezTo>
                  <a:pt x="-11569" y="386794"/>
                  <a:pt x="-26364" y="23801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Documentação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De forma a mais fácil adaptação de futuros mantidores do sistema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1F31F-4003-E3B5-94C1-1101645E8B55}"/>
              </a:ext>
            </a:extLst>
          </p:cNvPr>
          <p:cNvSpPr txBox="1"/>
          <p:nvPr/>
        </p:nvSpPr>
        <p:spPr>
          <a:xfrm>
            <a:off x="1017373" y="3986621"/>
            <a:ext cx="7166045" cy="1477328"/>
          </a:xfrm>
          <a:custGeom>
            <a:avLst/>
            <a:gdLst>
              <a:gd name="connsiteX0" fmla="*/ 0 w 7166045"/>
              <a:gd name="connsiteY0" fmla="*/ 0 h 1477328"/>
              <a:gd name="connsiteX1" fmla="*/ 723119 w 7166045"/>
              <a:gd name="connsiteY1" fmla="*/ 0 h 1477328"/>
              <a:gd name="connsiteX2" fmla="*/ 1159596 w 7166045"/>
              <a:gd name="connsiteY2" fmla="*/ 0 h 1477328"/>
              <a:gd name="connsiteX3" fmla="*/ 1667734 w 7166045"/>
              <a:gd name="connsiteY3" fmla="*/ 0 h 1477328"/>
              <a:gd name="connsiteX4" fmla="*/ 2104211 w 7166045"/>
              <a:gd name="connsiteY4" fmla="*/ 0 h 1477328"/>
              <a:gd name="connsiteX5" fmla="*/ 2612349 w 7166045"/>
              <a:gd name="connsiteY5" fmla="*/ 0 h 1477328"/>
              <a:gd name="connsiteX6" fmla="*/ 3263808 w 7166045"/>
              <a:gd name="connsiteY6" fmla="*/ 0 h 1477328"/>
              <a:gd name="connsiteX7" fmla="*/ 3843606 w 7166045"/>
              <a:gd name="connsiteY7" fmla="*/ 0 h 1477328"/>
              <a:gd name="connsiteX8" fmla="*/ 4638385 w 7166045"/>
              <a:gd name="connsiteY8" fmla="*/ 0 h 1477328"/>
              <a:gd name="connsiteX9" fmla="*/ 5289844 w 7166045"/>
              <a:gd name="connsiteY9" fmla="*/ 0 h 1477328"/>
              <a:gd name="connsiteX10" fmla="*/ 5941303 w 7166045"/>
              <a:gd name="connsiteY10" fmla="*/ 0 h 1477328"/>
              <a:gd name="connsiteX11" fmla="*/ 6377780 w 7166045"/>
              <a:gd name="connsiteY11" fmla="*/ 0 h 1477328"/>
              <a:gd name="connsiteX12" fmla="*/ 7166045 w 7166045"/>
              <a:gd name="connsiteY12" fmla="*/ 0 h 1477328"/>
              <a:gd name="connsiteX13" fmla="*/ 7166045 w 7166045"/>
              <a:gd name="connsiteY13" fmla="*/ 477669 h 1477328"/>
              <a:gd name="connsiteX14" fmla="*/ 7166045 w 7166045"/>
              <a:gd name="connsiteY14" fmla="*/ 925792 h 1477328"/>
              <a:gd name="connsiteX15" fmla="*/ 7166045 w 7166045"/>
              <a:gd name="connsiteY15" fmla="*/ 1477328 h 1477328"/>
              <a:gd name="connsiteX16" fmla="*/ 6586247 w 7166045"/>
              <a:gd name="connsiteY16" fmla="*/ 1477328 h 1477328"/>
              <a:gd name="connsiteX17" fmla="*/ 6078109 w 7166045"/>
              <a:gd name="connsiteY17" fmla="*/ 1477328 h 1477328"/>
              <a:gd name="connsiteX18" fmla="*/ 5283330 w 7166045"/>
              <a:gd name="connsiteY18" fmla="*/ 1477328 h 1477328"/>
              <a:gd name="connsiteX19" fmla="*/ 4846852 w 7166045"/>
              <a:gd name="connsiteY19" fmla="*/ 1477328 h 1477328"/>
              <a:gd name="connsiteX20" fmla="*/ 4052073 w 7166045"/>
              <a:gd name="connsiteY20" fmla="*/ 1477328 h 1477328"/>
              <a:gd name="connsiteX21" fmla="*/ 3543935 w 7166045"/>
              <a:gd name="connsiteY21" fmla="*/ 1477328 h 1477328"/>
              <a:gd name="connsiteX22" fmla="*/ 2892476 w 7166045"/>
              <a:gd name="connsiteY22" fmla="*/ 1477328 h 1477328"/>
              <a:gd name="connsiteX23" fmla="*/ 2169357 w 7166045"/>
              <a:gd name="connsiteY23" fmla="*/ 1477328 h 1477328"/>
              <a:gd name="connsiteX24" fmla="*/ 1374578 w 7166045"/>
              <a:gd name="connsiteY24" fmla="*/ 1477328 h 1477328"/>
              <a:gd name="connsiteX25" fmla="*/ 866440 w 7166045"/>
              <a:gd name="connsiteY25" fmla="*/ 1477328 h 1477328"/>
              <a:gd name="connsiteX26" fmla="*/ 0 w 7166045"/>
              <a:gd name="connsiteY26" fmla="*/ 1477328 h 1477328"/>
              <a:gd name="connsiteX27" fmla="*/ 0 w 7166045"/>
              <a:gd name="connsiteY27" fmla="*/ 1014432 h 1477328"/>
              <a:gd name="connsiteX28" fmla="*/ 0 w 7166045"/>
              <a:gd name="connsiteY28" fmla="*/ 492443 h 1477328"/>
              <a:gd name="connsiteX29" fmla="*/ 0 w 7166045"/>
              <a:gd name="connsiteY29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166045" h="1477328" fill="none" extrusionOk="0">
                <a:moveTo>
                  <a:pt x="0" y="0"/>
                </a:moveTo>
                <a:cubicBezTo>
                  <a:pt x="276767" y="9055"/>
                  <a:pt x="464081" y="-5352"/>
                  <a:pt x="723119" y="0"/>
                </a:cubicBezTo>
                <a:cubicBezTo>
                  <a:pt x="982157" y="5352"/>
                  <a:pt x="1009291" y="3832"/>
                  <a:pt x="1159596" y="0"/>
                </a:cubicBezTo>
                <a:cubicBezTo>
                  <a:pt x="1309901" y="-3832"/>
                  <a:pt x="1531777" y="11398"/>
                  <a:pt x="1667734" y="0"/>
                </a:cubicBezTo>
                <a:cubicBezTo>
                  <a:pt x="1803691" y="-11398"/>
                  <a:pt x="2000372" y="18117"/>
                  <a:pt x="2104211" y="0"/>
                </a:cubicBezTo>
                <a:cubicBezTo>
                  <a:pt x="2208050" y="-18117"/>
                  <a:pt x="2392641" y="9635"/>
                  <a:pt x="2612349" y="0"/>
                </a:cubicBezTo>
                <a:cubicBezTo>
                  <a:pt x="2832057" y="-9635"/>
                  <a:pt x="2960095" y="30751"/>
                  <a:pt x="3263808" y="0"/>
                </a:cubicBezTo>
                <a:cubicBezTo>
                  <a:pt x="3567521" y="-30751"/>
                  <a:pt x="3716280" y="28759"/>
                  <a:pt x="3843606" y="0"/>
                </a:cubicBezTo>
                <a:cubicBezTo>
                  <a:pt x="3970932" y="-28759"/>
                  <a:pt x="4296548" y="37960"/>
                  <a:pt x="4638385" y="0"/>
                </a:cubicBezTo>
                <a:cubicBezTo>
                  <a:pt x="4980222" y="-37960"/>
                  <a:pt x="5018866" y="21684"/>
                  <a:pt x="5289844" y="0"/>
                </a:cubicBezTo>
                <a:cubicBezTo>
                  <a:pt x="5560822" y="-21684"/>
                  <a:pt x="5797818" y="-3018"/>
                  <a:pt x="5941303" y="0"/>
                </a:cubicBezTo>
                <a:cubicBezTo>
                  <a:pt x="6084788" y="3018"/>
                  <a:pt x="6162447" y="1435"/>
                  <a:pt x="6377780" y="0"/>
                </a:cubicBezTo>
                <a:cubicBezTo>
                  <a:pt x="6593113" y="-1435"/>
                  <a:pt x="7002304" y="7638"/>
                  <a:pt x="7166045" y="0"/>
                </a:cubicBezTo>
                <a:cubicBezTo>
                  <a:pt x="7148247" y="193010"/>
                  <a:pt x="7188536" y="364557"/>
                  <a:pt x="7166045" y="477669"/>
                </a:cubicBezTo>
                <a:cubicBezTo>
                  <a:pt x="7143554" y="590781"/>
                  <a:pt x="7158574" y="785616"/>
                  <a:pt x="7166045" y="925792"/>
                </a:cubicBezTo>
                <a:cubicBezTo>
                  <a:pt x="7173516" y="1065968"/>
                  <a:pt x="7149891" y="1268643"/>
                  <a:pt x="7166045" y="1477328"/>
                </a:cubicBezTo>
                <a:cubicBezTo>
                  <a:pt x="6991275" y="1497541"/>
                  <a:pt x="6808128" y="1459437"/>
                  <a:pt x="6586247" y="1477328"/>
                </a:cubicBezTo>
                <a:cubicBezTo>
                  <a:pt x="6364366" y="1495219"/>
                  <a:pt x="6221051" y="1502612"/>
                  <a:pt x="6078109" y="1477328"/>
                </a:cubicBezTo>
                <a:cubicBezTo>
                  <a:pt x="5935167" y="1452044"/>
                  <a:pt x="5536699" y="1472697"/>
                  <a:pt x="5283330" y="1477328"/>
                </a:cubicBezTo>
                <a:cubicBezTo>
                  <a:pt x="5029961" y="1481959"/>
                  <a:pt x="5004514" y="1461689"/>
                  <a:pt x="4846852" y="1477328"/>
                </a:cubicBezTo>
                <a:cubicBezTo>
                  <a:pt x="4689190" y="1492967"/>
                  <a:pt x="4281976" y="1445826"/>
                  <a:pt x="4052073" y="1477328"/>
                </a:cubicBezTo>
                <a:cubicBezTo>
                  <a:pt x="3822170" y="1508830"/>
                  <a:pt x="3648719" y="1483499"/>
                  <a:pt x="3543935" y="1477328"/>
                </a:cubicBezTo>
                <a:cubicBezTo>
                  <a:pt x="3439151" y="1471157"/>
                  <a:pt x="3056924" y="1478972"/>
                  <a:pt x="2892476" y="1477328"/>
                </a:cubicBezTo>
                <a:cubicBezTo>
                  <a:pt x="2728028" y="1475684"/>
                  <a:pt x="2418209" y="1513154"/>
                  <a:pt x="2169357" y="1477328"/>
                </a:cubicBezTo>
                <a:cubicBezTo>
                  <a:pt x="1920505" y="1441502"/>
                  <a:pt x="1574796" y="1461768"/>
                  <a:pt x="1374578" y="1477328"/>
                </a:cubicBezTo>
                <a:cubicBezTo>
                  <a:pt x="1174360" y="1492888"/>
                  <a:pt x="1026931" y="1479762"/>
                  <a:pt x="866440" y="1477328"/>
                </a:cubicBezTo>
                <a:cubicBezTo>
                  <a:pt x="705949" y="1474894"/>
                  <a:pt x="353628" y="1454229"/>
                  <a:pt x="0" y="1477328"/>
                </a:cubicBezTo>
                <a:cubicBezTo>
                  <a:pt x="-19700" y="1334488"/>
                  <a:pt x="20758" y="1194608"/>
                  <a:pt x="0" y="1014432"/>
                </a:cubicBezTo>
                <a:cubicBezTo>
                  <a:pt x="-20758" y="834256"/>
                  <a:pt x="2272" y="631826"/>
                  <a:pt x="0" y="492443"/>
                </a:cubicBezTo>
                <a:cubicBezTo>
                  <a:pt x="-2272" y="353060"/>
                  <a:pt x="-23909" y="234462"/>
                  <a:pt x="0" y="0"/>
                </a:cubicBezTo>
                <a:close/>
              </a:path>
              <a:path w="7166045" h="1477328" stroke="0" extrusionOk="0">
                <a:moveTo>
                  <a:pt x="0" y="0"/>
                </a:moveTo>
                <a:cubicBezTo>
                  <a:pt x="208341" y="13500"/>
                  <a:pt x="323999" y="3006"/>
                  <a:pt x="508138" y="0"/>
                </a:cubicBezTo>
                <a:cubicBezTo>
                  <a:pt x="692277" y="-3006"/>
                  <a:pt x="845716" y="24502"/>
                  <a:pt x="1087936" y="0"/>
                </a:cubicBezTo>
                <a:cubicBezTo>
                  <a:pt x="1330156" y="-24502"/>
                  <a:pt x="1332060" y="-927"/>
                  <a:pt x="1524413" y="0"/>
                </a:cubicBezTo>
                <a:cubicBezTo>
                  <a:pt x="1716766" y="927"/>
                  <a:pt x="1970099" y="13908"/>
                  <a:pt x="2175872" y="0"/>
                </a:cubicBezTo>
                <a:cubicBezTo>
                  <a:pt x="2381645" y="-13908"/>
                  <a:pt x="2451461" y="5280"/>
                  <a:pt x="2612349" y="0"/>
                </a:cubicBezTo>
                <a:cubicBezTo>
                  <a:pt x="2773237" y="-5280"/>
                  <a:pt x="3181326" y="12305"/>
                  <a:pt x="3335468" y="0"/>
                </a:cubicBezTo>
                <a:cubicBezTo>
                  <a:pt x="3489610" y="-12305"/>
                  <a:pt x="3691645" y="28478"/>
                  <a:pt x="3986927" y="0"/>
                </a:cubicBezTo>
                <a:cubicBezTo>
                  <a:pt x="4282209" y="-28478"/>
                  <a:pt x="4257892" y="23750"/>
                  <a:pt x="4495065" y="0"/>
                </a:cubicBezTo>
                <a:cubicBezTo>
                  <a:pt x="4732238" y="-23750"/>
                  <a:pt x="4898402" y="-24746"/>
                  <a:pt x="5074863" y="0"/>
                </a:cubicBezTo>
                <a:cubicBezTo>
                  <a:pt x="5251324" y="24746"/>
                  <a:pt x="5496596" y="-17621"/>
                  <a:pt x="5797982" y="0"/>
                </a:cubicBezTo>
                <a:cubicBezTo>
                  <a:pt x="6099368" y="17621"/>
                  <a:pt x="6083357" y="-19627"/>
                  <a:pt x="6234459" y="0"/>
                </a:cubicBezTo>
                <a:cubicBezTo>
                  <a:pt x="6385561" y="19627"/>
                  <a:pt x="6797950" y="12164"/>
                  <a:pt x="7166045" y="0"/>
                </a:cubicBezTo>
                <a:cubicBezTo>
                  <a:pt x="7158632" y="227965"/>
                  <a:pt x="7162974" y="308877"/>
                  <a:pt x="7166045" y="507216"/>
                </a:cubicBezTo>
                <a:cubicBezTo>
                  <a:pt x="7169116" y="705555"/>
                  <a:pt x="7181716" y="880424"/>
                  <a:pt x="7166045" y="1014432"/>
                </a:cubicBezTo>
                <a:cubicBezTo>
                  <a:pt x="7150374" y="1148440"/>
                  <a:pt x="7160402" y="1335759"/>
                  <a:pt x="7166045" y="1477328"/>
                </a:cubicBezTo>
                <a:cubicBezTo>
                  <a:pt x="6906363" y="1503399"/>
                  <a:pt x="6758114" y="1472750"/>
                  <a:pt x="6514586" y="1477328"/>
                </a:cubicBezTo>
                <a:cubicBezTo>
                  <a:pt x="6271058" y="1481906"/>
                  <a:pt x="5958163" y="1460844"/>
                  <a:pt x="5791467" y="1477328"/>
                </a:cubicBezTo>
                <a:cubicBezTo>
                  <a:pt x="5624771" y="1493812"/>
                  <a:pt x="5527656" y="1462336"/>
                  <a:pt x="5283330" y="1477328"/>
                </a:cubicBezTo>
                <a:cubicBezTo>
                  <a:pt x="5039004" y="1492320"/>
                  <a:pt x="4966763" y="1457319"/>
                  <a:pt x="4703531" y="1477328"/>
                </a:cubicBezTo>
                <a:cubicBezTo>
                  <a:pt x="4440299" y="1497337"/>
                  <a:pt x="4187075" y="1483318"/>
                  <a:pt x="4052073" y="1477328"/>
                </a:cubicBezTo>
                <a:cubicBezTo>
                  <a:pt x="3917071" y="1471338"/>
                  <a:pt x="3548992" y="1472084"/>
                  <a:pt x="3400614" y="1477328"/>
                </a:cubicBezTo>
                <a:cubicBezTo>
                  <a:pt x="3252236" y="1482572"/>
                  <a:pt x="2979206" y="1474956"/>
                  <a:pt x="2749155" y="1477328"/>
                </a:cubicBezTo>
                <a:cubicBezTo>
                  <a:pt x="2519104" y="1479700"/>
                  <a:pt x="2517427" y="1487407"/>
                  <a:pt x="2312678" y="1477328"/>
                </a:cubicBezTo>
                <a:cubicBezTo>
                  <a:pt x="2107929" y="1467249"/>
                  <a:pt x="1786142" y="1463346"/>
                  <a:pt x="1589559" y="1477328"/>
                </a:cubicBezTo>
                <a:cubicBezTo>
                  <a:pt x="1392976" y="1491310"/>
                  <a:pt x="1199666" y="1454574"/>
                  <a:pt x="1009761" y="1477328"/>
                </a:cubicBezTo>
                <a:cubicBezTo>
                  <a:pt x="819856" y="1500082"/>
                  <a:pt x="681518" y="1479845"/>
                  <a:pt x="573284" y="1477328"/>
                </a:cubicBezTo>
                <a:cubicBezTo>
                  <a:pt x="465050" y="1474811"/>
                  <a:pt x="222097" y="1472400"/>
                  <a:pt x="0" y="1477328"/>
                </a:cubicBezTo>
                <a:cubicBezTo>
                  <a:pt x="16959" y="1381384"/>
                  <a:pt x="-5961" y="1217453"/>
                  <a:pt x="0" y="999659"/>
                </a:cubicBezTo>
                <a:cubicBezTo>
                  <a:pt x="5961" y="781865"/>
                  <a:pt x="-13364" y="722463"/>
                  <a:pt x="0" y="507216"/>
                </a:cubicBezTo>
                <a:cubicBezTo>
                  <a:pt x="13364" y="291969"/>
                  <a:pt x="-21329" y="18020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Segurança em Dados Críticos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Credenciais guardadas em pleno texto – inapto para produção!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Registo de transações para salvaguardar falhas da base de dados.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Aplicação de elementos de programação concorrente, especialmente útil para visualização de dados no front end!</a:t>
            </a:r>
            <a:endParaRPr lang="en-GB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72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11044-DC48-0937-3C73-C7400F8AC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5113938-505E-175A-2E85-2B0CF9EBEC66}"/>
              </a:ext>
            </a:extLst>
          </p:cNvPr>
          <p:cNvSpPr/>
          <p:nvPr/>
        </p:nvSpPr>
        <p:spPr>
          <a:xfrm rot="20743535">
            <a:off x="-1683195" y="321139"/>
            <a:ext cx="3562057" cy="3429310"/>
          </a:xfrm>
          <a:prstGeom prst="triangle">
            <a:avLst/>
          </a:prstGeom>
          <a:solidFill>
            <a:srgbClr val="7D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Picture 42" descr="A white star with a red background&#10;&#10;Description automatically generated">
            <a:extLst>
              <a:ext uri="{FF2B5EF4-FFF2-40B4-BE49-F238E27FC236}">
                <a16:creationId xmlns:a16="http://schemas.microsoft.com/office/drawing/2014/main" id="{47E9E590-05D4-29D2-69B8-61D2C423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49" t="14527" r="58673" b="14528"/>
          <a:stretch/>
        </p:blipFill>
        <p:spPr>
          <a:xfrm>
            <a:off x="139335" y="2945402"/>
            <a:ext cx="561975" cy="60816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3EC7EE7-AA82-B2EC-4FDE-75741A75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-6646" y="-4804451"/>
            <a:ext cx="13783929" cy="91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C8E025-C19E-117B-0319-B01B53BB556B}"/>
              </a:ext>
            </a:extLst>
          </p:cNvPr>
          <p:cNvSpPr txBox="1">
            <a:spLocks/>
          </p:cNvSpPr>
          <p:nvPr/>
        </p:nvSpPr>
        <p:spPr>
          <a:xfrm>
            <a:off x="863378" y="5330150"/>
            <a:ext cx="3331871" cy="13946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Nuno Peixoto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Pedro Ferreira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Gustavo Barros</a:t>
            </a:r>
            <a:endParaRPr lang="pt-BR" sz="1400" b="0" cap="none" spc="0">
              <a:solidFill>
                <a:schemeClr val="bg2">
                  <a:lumMod val="50000"/>
                </a:schemeClr>
              </a:solidFill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André Carvalho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57A8E-0FCD-BB12-B34B-683D811A81AE}"/>
              </a:ext>
            </a:extLst>
          </p:cNvPr>
          <p:cNvSpPr txBox="1"/>
          <p:nvPr/>
        </p:nvSpPr>
        <p:spPr>
          <a:xfrm>
            <a:off x="4516226" y="5274733"/>
            <a:ext cx="5071916" cy="134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Gestor de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Montagem LEGO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336B386-FFDB-E4B8-2126-3E71A9C03519}"/>
              </a:ext>
            </a:extLst>
          </p:cNvPr>
          <p:cNvSpPr txBox="1">
            <a:spLocks/>
          </p:cNvSpPr>
          <p:nvPr/>
        </p:nvSpPr>
        <p:spPr>
          <a:xfrm>
            <a:off x="634635" y="4295789"/>
            <a:ext cx="3560614" cy="1062182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Universidade de Minho, 29 de Janeiro 2025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Lic. em </a:t>
            </a:r>
            <a:r>
              <a:rPr lang="en-GB" sz="1400" b="0" cap="none" spc="0">
                <a:solidFill>
                  <a:schemeClr val="bg2">
                    <a:lumMod val="50000"/>
                  </a:schemeClr>
                </a:solidFill>
                <a:ea typeface="+mn-ea"/>
                <a:cs typeface="+mn-cs"/>
              </a:rPr>
              <a:t>Engenharia Informática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2024/25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Laboratórios de Informática IV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44B94B-48DB-D9E1-6510-49BCE9E15511}"/>
              </a:ext>
            </a:extLst>
          </p:cNvPr>
          <p:cNvCxnSpPr>
            <a:cxnSpLocks/>
          </p:cNvCxnSpPr>
          <p:nvPr/>
        </p:nvCxnSpPr>
        <p:spPr>
          <a:xfrm>
            <a:off x="4355737" y="4530090"/>
            <a:ext cx="0" cy="186531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47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EC4C-8DEE-513A-B988-12BF0711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20A4C9-128C-6608-E5B0-7AE765C440A3}"/>
              </a:ext>
            </a:extLst>
          </p:cNvPr>
          <p:cNvSpPr txBox="1"/>
          <p:nvPr/>
        </p:nvSpPr>
        <p:spPr>
          <a:xfrm>
            <a:off x="269046" y="116560"/>
            <a:ext cx="1165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Recursos Necessários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37AE0-B502-D356-E430-4151CF9D5782}"/>
              </a:ext>
            </a:extLst>
          </p:cNvPr>
          <p:cNvSpPr txBox="1"/>
          <p:nvPr/>
        </p:nvSpPr>
        <p:spPr>
          <a:xfrm>
            <a:off x="3451410" y="3620616"/>
            <a:ext cx="5622252" cy="2031325"/>
          </a:xfrm>
          <a:custGeom>
            <a:avLst/>
            <a:gdLst>
              <a:gd name="connsiteX0" fmla="*/ 0 w 5622252"/>
              <a:gd name="connsiteY0" fmla="*/ 0 h 2031325"/>
              <a:gd name="connsiteX1" fmla="*/ 737140 w 5622252"/>
              <a:gd name="connsiteY1" fmla="*/ 0 h 2031325"/>
              <a:gd name="connsiteX2" fmla="*/ 1474279 w 5622252"/>
              <a:gd name="connsiteY2" fmla="*/ 0 h 2031325"/>
              <a:gd name="connsiteX3" fmla="*/ 1986529 w 5622252"/>
              <a:gd name="connsiteY3" fmla="*/ 0 h 2031325"/>
              <a:gd name="connsiteX4" fmla="*/ 2442556 w 5622252"/>
              <a:gd name="connsiteY4" fmla="*/ 0 h 2031325"/>
              <a:gd name="connsiteX5" fmla="*/ 2954806 w 5622252"/>
              <a:gd name="connsiteY5" fmla="*/ 0 h 2031325"/>
              <a:gd name="connsiteX6" fmla="*/ 3410833 w 5622252"/>
              <a:gd name="connsiteY6" fmla="*/ 0 h 2031325"/>
              <a:gd name="connsiteX7" fmla="*/ 3866860 w 5622252"/>
              <a:gd name="connsiteY7" fmla="*/ 0 h 2031325"/>
              <a:gd name="connsiteX8" fmla="*/ 4322887 w 5622252"/>
              <a:gd name="connsiteY8" fmla="*/ 0 h 2031325"/>
              <a:gd name="connsiteX9" fmla="*/ 4835137 w 5622252"/>
              <a:gd name="connsiteY9" fmla="*/ 0 h 2031325"/>
              <a:gd name="connsiteX10" fmla="*/ 5622252 w 5622252"/>
              <a:gd name="connsiteY10" fmla="*/ 0 h 2031325"/>
              <a:gd name="connsiteX11" fmla="*/ 5622252 w 5622252"/>
              <a:gd name="connsiteY11" fmla="*/ 636482 h 2031325"/>
              <a:gd name="connsiteX12" fmla="*/ 5622252 w 5622252"/>
              <a:gd name="connsiteY12" fmla="*/ 1354217 h 2031325"/>
              <a:gd name="connsiteX13" fmla="*/ 5622252 w 5622252"/>
              <a:gd name="connsiteY13" fmla="*/ 2031325 h 2031325"/>
              <a:gd name="connsiteX14" fmla="*/ 5166225 w 5622252"/>
              <a:gd name="connsiteY14" fmla="*/ 2031325 h 2031325"/>
              <a:gd name="connsiteX15" fmla="*/ 4485308 w 5622252"/>
              <a:gd name="connsiteY15" fmla="*/ 2031325 h 2031325"/>
              <a:gd name="connsiteX16" fmla="*/ 4029281 w 5622252"/>
              <a:gd name="connsiteY16" fmla="*/ 2031325 h 2031325"/>
              <a:gd name="connsiteX17" fmla="*/ 3460808 w 5622252"/>
              <a:gd name="connsiteY17" fmla="*/ 2031325 h 2031325"/>
              <a:gd name="connsiteX18" fmla="*/ 2779891 w 5622252"/>
              <a:gd name="connsiteY18" fmla="*/ 2031325 h 2031325"/>
              <a:gd name="connsiteX19" fmla="*/ 2267642 w 5622252"/>
              <a:gd name="connsiteY19" fmla="*/ 2031325 h 2031325"/>
              <a:gd name="connsiteX20" fmla="*/ 1755392 w 5622252"/>
              <a:gd name="connsiteY20" fmla="*/ 2031325 h 2031325"/>
              <a:gd name="connsiteX21" fmla="*/ 1130697 w 5622252"/>
              <a:gd name="connsiteY21" fmla="*/ 2031325 h 2031325"/>
              <a:gd name="connsiteX22" fmla="*/ 0 w 5622252"/>
              <a:gd name="connsiteY22" fmla="*/ 2031325 h 2031325"/>
              <a:gd name="connsiteX23" fmla="*/ 0 w 5622252"/>
              <a:gd name="connsiteY23" fmla="*/ 1394843 h 2031325"/>
              <a:gd name="connsiteX24" fmla="*/ 0 w 5622252"/>
              <a:gd name="connsiteY24" fmla="*/ 738048 h 2031325"/>
              <a:gd name="connsiteX25" fmla="*/ 0 w 5622252"/>
              <a:gd name="connsiteY25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22252" h="2031325" fill="none" extrusionOk="0">
                <a:moveTo>
                  <a:pt x="0" y="0"/>
                </a:moveTo>
                <a:cubicBezTo>
                  <a:pt x="267486" y="-32367"/>
                  <a:pt x="512212" y="-23347"/>
                  <a:pt x="737140" y="0"/>
                </a:cubicBezTo>
                <a:cubicBezTo>
                  <a:pt x="962068" y="23347"/>
                  <a:pt x="1216769" y="-1507"/>
                  <a:pt x="1474279" y="0"/>
                </a:cubicBezTo>
                <a:cubicBezTo>
                  <a:pt x="1731789" y="1507"/>
                  <a:pt x="1879392" y="14019"/>
                  <a:pt x="1986529" y="0"/>
                </a:cubicBezTo>
                <a:cubicBezTo>
                  <a:pt x="2093666" y="-14019"/>
                  <a:pt x="2215989" y="-6765"/>
                  <a:pt x="2442556" y="0"/>
                </a:cubicBezTo>
                <a:cubicBezTo>
                  <a:pt x="2669123" y="6765"/>
                  <a:pt x="2823929" y="21548"/>
                  <a:pt x="2954806" y="0"/>
                </a:cubicBezTo>
                <a:cubicBezTo>
                  <a:pt x="3085683" y="-21548"/>
                  <a:pt x="3245916" y="-21592"/>
                  <a:pt x="3410833" y="0"/>
                </a:cubicBezTo>
                <a:cubicBezTo>
                  <a:pt x="3575750" y="21592"/>
                  <a:pt x="3647227" y="-12106"/>
                  <a:pt x="3866860" y="0"/>
                </a:cubicBezTo>
                <a:cubicBezTo>
                  <a:pt x="4086493" y="12106"/>
                  <a:pt x="4137310" y="13924"/>
                  <a:pt x="4322887" y="0"/>
                </a:cubicBezTo>
                <a:cubicBezTo>
                  <a:pt x="4508464" y="-13924"/>
                  <a:pt x="4720389" y="20707"/>
                  <a:pt x="4835137" y="0"/>
                </a:cubicBezTo>
                <a:cubicBezTo>
                  <a:pt x="4949885" y="-20707"/>
                  <a:pt x="5390038" y="7340"/>
                  <a:pt x="5622252" y="0"/>
                </a:cubicBezTo>
                <a:cubicBezTo>
                  <a:pt x="5623899" y="271892"/>
                  <a:pt x="5590918" y="464889"/>
                  <a:pt x="5622252" y="636482"/>
                </a:cubicBezTo>
                <a:cubicBezTo>
                  <a:pt x="5653586" y="808075"/>
                  <a:pt x="5628230" y="1089669"/>
                  <a:pt x="5622252" y="1354217"/>
                </a:cubicBezTo>
                <a:cubicBezTo>
                  <a:pt x="5616274" y="1618765"/>
                  <a:pt x="5628206" y="1749456"/>
                  <a:pt x="5622252" y="2031325"/>
                </a:cubicBezTo>
                <a:cubicBezTo>
                  <a:pt x="5405578" y="2039751"/>
                  <a:pt x="5268657" y="2040264"/>
                  <a:pt x="5166225" y="2031325"/>
                </a:cubicBezTo>
                <a:cubicBezTo>
                  <a:pt x="5063793" y="2022386"/>
                  <a:pt x="4758289" y="2018926"/>
                  <a:pt x="4485308" y="2031325"/>
                </a:cubicBezTo>
                <a:cubicBezTo>
                  <a:pt x="4212327" y="2043724"/>
                  <a:pt x="4209695" y="2038235"/>
                  <a:pt x="4029281" y="2031325"/>
                </a:cubicBezTo>
                <a:cubicBezTo>
                  <a:pt x="3848867" y="2024415"/>
                  <a:pt x="3609490" y="2013139"/>
                  <a:pt x="3460808" y="2031325"/>
                </a:cubicBezTo>
                <a:cubicBezTo>
                  <a:pt x="3312126" y="2049511"/>
                  <a:pt x="3047703" y="2059363"/>
                  <a:pt x="2779891" y="2031325"/>
                </a:cubicBezTo>
                <a:cubicBezTo>
                  <a:pt x="2512079" y="2003287"/>
                  <a:pt x="2483753" y="2022416"/>
                  <a:pt x="2267642" y="2031325"/>
                </a:cubicBezTo>
                <a:cubicBezTo>
                  <a:pt x="2051531" y="2040234"/>
                  <a:pt x="1946104" y="2036546"/>
                  <a:pt x="1755392" y="2031325"/>
                </a:cubicBezTo>
                <a:cubicBezTo>
                  <a:pt x="1564680" y="2026105"/>
                  <a:pt x="1313923" y="2008859"/>
                  <a:pt x="1130697" y="2031325"/>
                </a:cubicBezTo>
                <a:cubicBezTo>
                  <a:pt x="947471" y="2053791"/>
                  <a:pt x="370726" y="2004582"/>
                  <a:pt x="0" y="2031325"/>
                </a:cubicBezTo>
                <a:cubicBezTo>
                  <a:pt x="-26782" y="1716537"/>
                  <a:pt x="-24660" y="1567236"/>
                  <a:pt x="0" y="1394843"/>
                </a:cubicBezTo>
                <a:cubicBezTo>
                  <a:pt x="24660" y="1222450"/>
                  <a:pt x="7765" y="1029063"/>
                  <a:pt x="0" y="738048"/>
                </a:cubicBezTo>
                <a:cubicBezTo>
                  <a:pt x="-7765" y="447033"/>
                  <a:pt x="9568" y="296157"/>
                  <a:pt x="0" y="0"/>
                </a:cubicBezTo>
                <a:close/>
              </a:path>
              <a:path w="5622252" h="2031325" stroke="0" extrusionOk="0">
                <a:moveTo>
                  <a:pt x="0" y="0"/>
                </a:moveTo>
                <a:cubicBezTo>
                  <a:pt x="144548" y="-7542"/>
                  <a:pt x="319037" y="-14852"/>
                  <a:pt x="512250" y="0"/>
                </a:cubicBezTo>
                <a:cubicBezTo>
                  <a:pt x="705463" y="14852"/>
                  <a:pt x="820545" y="-11744"/>
                  <a:pt x="1080722" y="0"/>
                </a:cubicBezTo>
                <a:cubicBezTo>
                  <a:pt x="1340899" y="11744"/>
                  <a:pt x="1366056" y="-7090"/>
                  <a:pt x="1536749" y="0"/>
                </a:cubicBezTo>
                <a:cubicBezTo>
                  <a:pt x="1707442" y="7090"/>
                  <a:pt x="1862563" y="-17615"/>
                  <a:pt x="2161444" y="0"/>
                </a:cubicBezTo>
                <a:cubicBezTo>
                  <a:pt x="2460326" y="17615"/>
                  <a:pt x="2449384" y="-20540"/>
                  <a:pt x="2617471" y="0"/>
                </a:cubicBezTo>
                <a:cubicBezTo>
                  <a:pt x="2785558" y="20540"/>
                  <a:pt x="3062128" y="31899"/>
                  <a:pt x="3298388" y="0"/>
                </a:cubicBezTo>
                <a:cubicBezTo>
                  <a:pt x="3534648" y="-31899"/>
                  <a:pt x="3698206" y="11132"/>
                  <a:pt x="3923083" y="0"/>
                </a:cubicBezTo>
                <a:cubicBezTo>
                  <a:pt x="4147961" y="-11132"/>
                  <a:pt x="4289868" y="-13130"/>
                  <a:pt x="4435332" y="0"/>
                </a:cubicBezTo>
                <a:cubicBezTo>
                  <a:pt x="4580796" y="13130"/>
                  <a:pt x="4729775" y="-6271"/>
                  <a:pt x="5003804" y="0"/>
                </a:cubicBezTo>
                <a:cubicBezTo>
                  <a:pt x="5277833" y="6271"/>
                  <a:pt x="5438421" y="-19670"/>
                  <a:pt x="5622252" y="0"/>
                </a:cubicBezTo>
                <a:cubicBezTo>
                  <a:pt x="5651628" y="201743"/>
                  <a:pt x="5613190" y="459507"/>
                  <a:pt x="5622252" y="616169"/>
                </a:cubicBezTo>
                <a:cubicBezTo>
                  <a:pt x="5631314" y="772831"/>
                  <a:pt x="5641769" y="1123909"/>
                  <a:pt x="5622252" y="1333903"/>
                </a:cubicBezTo>
                <a:cubicBezTo>
                  <a:pt x="5602735" y="1543897"/>
                  <a:pt x="5603330" y="1836002"/>
                  <a:pt x="5622252" y="2031325"/>
                </a:cubicBezTo>
                <a:cubicBezTo>
                  <a:pt x="5312552" y="2057353"/>
                  <a:pt x="5138141" y="2061612"/>
                  <a:pt x="4941335" y="2031325"/>
                </a:cubicBezTo>
                <a:cubicBezTo>
                  <a:pt x="4744529" y="2001038"/>
                  <a:pt x="4524381" y="1994549"/>
                  <a:pt x="4204195" y="2031325"/>
                </a:cubicBezTo>
                <a:cubicBezTo>
                  <a:pt x="3884009" y="2068101"/>
                  <a:pt x="3685036" y="2032480"/>
                  <a:pt x="3467055" y="2031325"/>
                </a:cubicBezTo>
                <a:cubicBezTo>
                  <a:pt x="3249074" y="2030170"/>
                  <a:pt x="3123106" y="2010432"/>
                  <a:pt x="2786138" y="2031325"/>
                </a:cubicBezTo>
                <a:cubicBezTo>
                  <a:pt x="2449170" y="2052218"/>
                  <a:pt x="2378716" y="2010120"/>
                  <a:pt x="2273889" y="2031325"/>
                </a:cubicBezTo>
                <a:cubicBezTo>
                  <a:pt x="2169062" y="2052530"/>
                  <a:pt x="1975175" y="2055684"/>
                  <a:pt x="1705416" y="2031325"/>
                </a:cubicBezTo>
                <a:cubicBezTo>
                  <a:pt x="1435657" y="2006966"/>
                  <a:pt x="1211538" y="2050125"/>
                  <a:pt x="1080722" y="2031325"/>
                </a:cubicBezTo>
                <a:cubicBezTo>
                  <a:pt x="949906" y="2012525"/>
                  <a:pt x="501567" y="1990547"/>
                  <a:pt x="0" y="2031325"/>
                </a:cubicBezTo>
                <a:cubicBezTo>
                  <a:pt x="-32057" y="1825647"/>
                  <a:pt x="-32152" y="1690947"/>
                  <a:pt x="0" y="1354217"/>
                </a:cubicBezTo>
                <a:cubicBezTo>
                  <a:pt x="32152" y="1017487"/>
                  <a:pt x="-7124" y="937542"/>
                  <a:pt x="0" y="656795"/>
                </a:cubicBezTo>
                <a:cubicBezTo>
                  <a:pt x="7124" y="376048"/>
                  <a:pt x="989" y="13592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b="1"/>
              <a:t>Software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nn-NO"/>
              <a:t>Figma (maquete, modelos)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nn-NO"/>
              <a:t>Visual Paradigm (modelos)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nn-NO"/>
              <a:t>Visual Studio, Framework .NET (implementação)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nn-NO"/>
              <a:t>SQL Server (dados)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nn-NO"/>
              <a:t>Google Docs, Overleaf (relatório)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nn-NO"/>
              <a:t>Office Excel (planeamento)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A411E-1B06-B672-002D-7C1B07646792}"/>
              </a:ext>
            </a:extLst>
          </p:cNvPr>
          <p:cNvSpPr txBox="1"/>
          <p:nvPr/>
        </p:nvSpPr>
        <p:spPr>
          <a:xfrm>
            <a:off x="3688148" y="1394420"/>
            <a:ext cx="5148777" cy="1477328"/>
          </a:xfrm>
          <a:custGeom>
            <a:avLst/>
            <a:gdLst>
              <a:gd name="connsiteX0" fmla="*/ 0 w 5148777"/>
              <a:gd name="connsiteY0" fmla="*/ 0 h 1477328"/>
              <a:gd name="connsiteX1" fmla="*/ 746573 w 5148777"/>
              <a:gd name="connsiteY1" fmla="*/ 0 h 1477328"/>
              <a:gd name="connsiteX2" fmla="*/ 1493145 w 5148777"/>
              <a:gd name="connsiteY2" fmla="*/ 0 h 1477328"/>
              <a:gd name="connsiteX3" fmla="*/ 1982279 w 5148777"/>
              <a:gd name="connsiteY3" fmla="*/ 0 h 1477328"/>
              <a:gd name="connsiteX4" fmla="*/ 2728852 w 5148777"/>
              <a:gd name="connsiteY4" fmla="*/ 0 h 1477328"/>
              <a:gd name="connsiteX5" fmla="*/ 3217986 w 5148777"/>
              <a:gd name="connsiteY5" fmla="*/ 0 h 1477328"/>
              <a:gd name="connsiteX6" fmla="*/ 3964558 w 5148777"/>
              <a:gd name="connsiteY6" fmla="*/ 0 h 1477328"/>
              <a:gd name="connsiteX7" fmla="*/ 5148777 w 5148777"/>
              <a:gd name="connsiteY7" fmla="*/ 0 h 1477328"/>
              <a:gd name="connsiteX8" fmla="*/ 5148777 w 5148777"/>
              <a:gd name="connsiteY8" fmla="*/ 492443 h 1477328"/>
              <a:gd name="connsiteX9" fmla="*/ 5148777 w 5148777"/>
              <a:gd name="connsiteY9" fmla="*/ 984885 h 1477328"/>
              <a:gd name="connsiteX10" fmla="*/ 5148777 w 5148777"/>
              <a:gd name="connsiteY10" fmla="*/ 1477328 h 1477328"/>
              <a:gd name="connsiteX11" fmla="*/ 4556668 w 5148777"/>
              <a:gd name="connsiteY11" fmla="*/ 1477328 h 1477328"/>
              <a:gd name="connsiteX12" fmla="*/ 3810095 w 5148777"/>
              <a:gd name="connsiteY12" fmla="*/ 1477328 h 1477328"/>
              <a:gd name="connsiteX13" fmla="*/ 3320961 w 5148777"/>
              <a:gd name="connsiteY13" fmla="*/ 1477328 h 1477328"/>
              <a:gd name="connsiteX14" fmla="*/ 2625876 w 5148777"/>
              <a:gd name="connsiteY14" fmla="*/ 1477328 h 1477328"/>
              <a:gd name="connsiteX15" fmla="*/ 2136742 w 5148777"/>
              <a:gd name="connsiteY15" fmla="*/ 1477328 h 1477328"/>
              <a:gd name="connsiteX16" fmla="*/ 1493145 w 5148777"/>
              <a:gd name="connsiteY16" fmla="*/ 1477328 h 1477328"/>
              <a:gd name="connsiteX17" fmla="*/ 746573 w 5148777"/>
              <a:gd name="connsiteY17" fmla="*/ 1477328 h 1477328"/>
              <a:gd name="connsiteX18" fmla="*/ 0 w 5148777"/>
              <a:gd name="connsiteY18" fmla="*/ 1477328 h 1477328"/>
              <a:gd name="connsiteX19" fmla="*/ 0 w 5148777"/>
              <a:gd name="connsiteY19" fmla="*/ 984885 h 1477328"/>
              <a:gd name="connsiteX20" fmla="*/ 0 w 5148777"/>
              <a:gd name="connsiteY20" fmla="*/ 462896 h 1477328"/>
              <a:gd name="connsiteX21" fmla="*/ 0 w 5148777"/>
              <a:gd name="connsiteY21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48777" h="1477328" fill="none" extrusionOk="0">
                <a:moveTo>
                  <a:pt x="0" y="0"/>
                </a:moveTo>
                <a:cubicBezTo>
                  <a:pt x="163513" y="11272"/>
                  <a:pt x="377198" y="-20979"/>
                  <a:pt x="746573" y="0"/>
                </a:cubicBezTo>
                <a:cubicBezTo>
                  <a:pt x="1115948" y="20979"/>
                  <a:pt x="1214665" y="6138"/>
                  <a:pt x="1493145" y="0"/>
                </a:cubicBezTo>
                <a:cubicBezTo>
                  <a:pt x="1771625" y="-6138"/>
                  <a:pt x="1762483" y="6344"/>
                  <a:pt x="1982279" y="0"/>
                </a:cubicBezTo>
                <a:cubicBezTo>
                  <a:pt x="2202075" y="-6344"/>
                  <a:pt x="2499908" y="-24236"/>
                  <a:pt x="2728852" y="0"/>
                </a:cubicBezTo>
                <a:cubicBezTo>
                  <a:pt x="2957796" y="24236"/>
                  <a:pt x="2974699" y="-23644"/>
                  <a:pt x="3217986" y="0"/>
                </a:cubicBezTo>
                <a:cubicBezTo>
                  <a:pt x="3461273" y="23644"/>
                  <a:pt x="3721640" y="-6625"/>
                  <a:pt x="3964558" y="0"/>
                </a:cubicBezTo>
                <a:cubicBezTo>
                  <a:pt x="4207476" y="6625"/>
                  <a:pt x="4773905" y="-17122"/>
                  <a:pt x="5148777" y="0"/>
                </a:cubicBezTo>
                <a:cubicBezTo>
                  <a:pt x="5125857" y="128281"/>
                  <a:pt x="5163279" y="319602"/>
                  <a:pt x="5148777" y="492443"/>
                </a:cubicBezTo>
                <a:cubicBezTo>
                  <a:pt x="5134275" y="665284"/>
                  <a:pt x="5145495" y="875705"/>
                  <a:pt x="5148777" y="984885"/>
                </a:cubicBezTo>
                <a:cubicBezTo>
                  <a:pt x="5152059" y="1094065"/>
                  <a:pt x="5124559" y="1366496"/>
                  <a:pt x="5148777" y="1477328"/>
                </a:cubicBezTo>
                <a:cubicBezTo>
                  <a:pt x="4871404" y="1472612"/>
                  <a:pt x="4739962" y="1457879"/>
                  <a:pt x="4556668" y="1477328"/>
                </a:cubicBezTo>
                <a:cubicBezTo>
                  <a:pt x="4373374" y="1496777"/>
                  <a:pt x="4096247" y="1505838"/>
                  <a:pt x="3810095" y="1477328"/>
                </a:cubicBezTo>
                <a:cubicBezTo>
                  <a:pt x="3523943" y="1448818"/>
                  <a:pt x="3548853" y="1486080"/>
                  <a:pt x="3320961" y="1477328"/>
                </a:cubicBezTo>
                <a:cubicBezTo>
                  <a:pt x="3093069" y="1468576"/>
                  <a:pt x="2873951" y="1512062"/>
                  <a:pt x="2625876" y="1477328"/>
                </a:cubicBezTo>
                <a:cubicBezTo>
                  <a:pt x="2377802" y="1442594"/>
                  <a:pt x="2352365" y="1453582"/>
                  <a:pt x="2136742" y="1477328"/>
                </a:cubicBezTo>
                <a:cubicBezTo>
                  <a:pt x="1921119" y="1501074"/>
                  <a:pt x="1762539" y="1445455"/>
                  <a:pt x="1493145" y="1477328"/>
                </a:cubicBezTo>
                <a:cubicBezTo>
                  <a:pt x="1223751" y="1509201"/>
                  <a:pt x="1084766" y="1503330"/>
                  <a:pt x="746573" y="1477328"/>
                </a:cubicBezTo>
                <a:cubicBezTo>
                  <a:pt x="408380" y="1451326"/>
                  <a:pt x="339396" y="1465322"/>
                  <a:pt x="0" y="1477328"/>
                </a:cubicBezTo>
                <a:cubicBezTo>
                  <a:pt x="7582" y="1301066"/>
                  <a:pt x="13185" y="1098180"/>
                  <a:pt x="0" y="984885"/>
                </a:cubicBezTo>
                <a:cubicBezTo>
                  <a:pt x="-13185" y="871590"/>
                  <a:pt x="-2517" y="706919"/>
                  <a:pt x="0" y="462896"/>
                </a:cubicBezTo>
                <a:cubicBezTo>
                  <a:pt x="2517" y="218873"/>
                  <a:pt x="8299" y="133115"/>
                  <a:pt x="0" y="0"/>
                </a:cubicBezTo>
                <a:close/>
              </a:path>
              <a:path w="5148777" h="1477328" stroke="0" extrusionOk="0">
                <a:moveTo>
                  <a:pt x="0" y="0"/>
                </a:moveTo>
                <a:cubicBezTo>
                  <a:pt x="167924" y="1262"/>
                  <a:pt x="356410" y="-1053"/>
                  <a:pt x="489134" y="0"/>
                </a:cubicBezTo>
                <a:cubicBezTo>
                  <a:pt x="621858" y="1053"/>
                  <a:pt x="826019" y="13106"/>
                  <a:pt x="1029755" y="0"/>
                </a:cubicBezTo>
                <a:cubicBezTo>
                  <a:pt x="1233491" y="-13106"/>
                  <a:pt x="1369710" y="22173"/>
                  <a:pt x="1518889" y="0"/>
                </a:cubicBezTo>
                <a:cubicBezTo>
                  <a:pt x="1668068" y="-22173"/>
                  <a:pt x="1850503" y="-22840"/>
                  <a:pt x="2162486" y="0"/>
                </a:cubicBezTo>
                <a:cubicBezTo>
                  <a:pt x="2474469" y="22840"/>
                  <a:pt x="2609793" y="17384"/>
                  <a:pt x="2857571" y="0"/>
                </a:cubicBezTo>
                <a:cubicBezTo>
                  <a:pt x="3105350" y="-17384"/>
                  <a:pt x="3197341" y="-24041"/>
                  <a:pt x="3398193" y="0"/>
                </a:cubicBezTo>
                <a:cubicBezTo>
                  <a:pt x="3599045" y="24041"/>
                  <a:pt x="3724128" y="-1489"/>
                  <a:pt x="4041790" y="0"/>
                </a:cubicBezTo>
                <a:cubicBezTo>
                  <a:pt x="4359452" y="1489"/>
                  <a:pt x="4617638" y="-36597"/>
                  <a:pt x="5148777" y="0"/>
                </a:cubicBezTo>
                <a:cubicBezTo>
                  <a:pt x="5160449" y="114747"/>
                  <a:pt x="5167298" y="295385"/>
                  <a:pt x="5148777" y="448123"/>
                </a:cubicBezTo>
                <a:cubicBezTo>
                  <a:pt x="5130256" y="600861"/>
                  <a:pt x="5149161" y="739927"/>
                  <a:pt x="5148777" y="925792"/>
                </a:cubicBezTo>
                <a:cubicBezTo>
                  <a:pt x="5148393" y="1111657"/>
                  <a:pt x="5137237" y="1264104"/>
                  <a:pt x="5148777" y="1477328"/>
                </a:cubicBezTo>
                <a:cubicBezTo>
                  <a:pt x="4931516" y="1466108"/>
                  <a:pt x="4729268" y="1479554"/>
                  <a:pt x="4453692" y="1477328"/>
                </a:cubicBezTo>
                <a:cubicBezTo>
                  <a:pt x="4178117" y="1475102"/>
                  <a:pt x="4000709" y="1452810"/>
                  <a:pt x="3861583" y="1477328"/>
                </a:cubicBezTo>
                <a:cubicBezTo>
                  <a:pt x="3722457" y="1501846"/>
                  <a:pt x="3453950" y="1451427"/>
                  <a:pt x="3269473" y="1477328"/>
                </a:cubicBezTo>
                <a:cubicBezTo>
                  <a:pt x="3084996" y="1503230"/>
                  <a:pt x="2853857" y="1468016"/>
                  <a:pt x="2677364" y="1477328"/>
                </a:cubicBezTo>
                <a:cubicBezTo>
                  <a:pt x="2500871" y="1486640"/>
                  <a:pt x="2292420" y="1511236"/>
                  <a:pt x="1930791" y="1477328"/>
                </a:cubicBezTo>
                <a:cubicBezTo>
                  <a:pt x="1569162" y="1443420"/>
                  <a:pt x="1619954" y="1486735"/>
                  <a:pt x="1441658" y="1477328"/>
                </a:cubicBezTo>
                <a:cubicBezTo>
                  <a:pt x="1263362" y="1467921"/>
                  <a:pt x="1128852" y="1458780"/>
                  <a:pt x="901036" y="1477328"/>
                </a:cubicBezTo>
                <a:cubicBezTo>
                  <a:pt x="673220" y="1495876"/>
                  <a:pt x="181618" y="1478536"/>
                  <a:pt x="0" y="1477328"/>
                </a:cubicBezTo>
                <a:cubicBezTo>
                  <a:pt x="-8168" y="1243788"/>
                  <a:pt x="14043" y="1145602"/>
                  <a:pt x="0" y="955339"/>
                </a:cubicBezTo>
                <a:cubicBezTo>
                  <a:pt x="-14043" y="765076"/>
                  <a:pt x="-2950" y="693906"/>
                  <a:pt x="0" y="492443"/>
                </a:cubicBezTo>
                <a:cubicBezTo>
                  <a:pt x="2950" y="290980"/>
                  <a:pt x="-7128" y="2135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1146946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pt-BR" b="1"/>
              <a:t>Hardware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Computadores (implementação)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Discos/Centro de Dados (armazenamento BD)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Servidor (hospedar plataforma)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/>
              <a:t>Ligação Internet (comunicação)</a:t>
            </a:r>
          </a:p>
        </p:txBody>
      </p:sp>
    </p:spTree>
    <p:extLst>
      <p:ext uri="{BB962C8B-B14F-4D97-AF65-F5344CB8AC3E}">
        <p14:creationId xmlns:p14="http://schemas.microsoft.com/office/powerpoint/2010/main" val="38638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F83D3-1FD2-6BC6-F2BE-119AE29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363B9-0D5D-F66D-249D-83488F5D5C4D}"/>
              </a:ext>
            </a:extLst>
          </p:cNvPr>
          <p:cNvSpPr txBox="1"/>
          <p:nvPr/>
        </p:nvSpPr>
        <p:spPr>
          <a:xfrm>
            <a:off x="269046" y="116560"/>
            <a:ext cx="3624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Maquete do Sistema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A1ACB-39D5-C5E6-D498-F4288AAF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9" t="2735" r="926" b="4836"/>
          <a:stretch/>
        </p:blipFill>
        <p:spPr>
          <a:xfrm>
            <a:off x="2926976" y="128937"/>
            <a:ext cx="6338047" cy="6600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06B5ED-8FD8-1AE0-2543-DFFCB74F0C43}"/>
              </a:ext>
            </a:extLst>
          </p:cNvPr>
          <p:cNvSpPr txBox="1"/>
          <p:nvPr/>
        </p:nvSpPr>
        <p:spPr>
          <a:xfrm>
            <a:off x="414994" y="3725925"/>
            <a:ext cx="3128306" cy="923330"/>
          </a:xfrm>
          <a:custGeom>
            <a:avLst/>
            <a:gdLst>
              <a:gd name="connsiteX0" fmla="*/ 0 w 3128306"/>
              <a:gd name="connsiteY0" fmla="*/ 0 h 923330"/>
              <a:gd name="connsiteX1" fmla="*/ 688227 w 3128306"/>
              <a:gd name="connsiteY1" fmla="*/ 0 h 923330"/>
              <a:gd name="connsiteX2" fmla="*/ 1282605 w 3128306"/>
              <a:gd name="connsiteY2" fmla="*/ 0 h 923330"/>
              <a:gd name="connsiteX3" fmla="*/ 1939550 w 3128306"/>
              <a:gd name="connsiteY3" fmla="*/ 0 h 923330"/>
              <a:gd name="connsiteX4" fmla="*/ 2502645 w 3128306"/>
              <a:gd name="connsiteY4" fmla="*/ 0 h 923330"/>
              <a:gd name="connsiteX5" fmla="*/ 3128306 w 3128306"/>
              <a:gd name="connsiteY5" fmla="*/ 0 h 923330"/>
              <a:gd name="connsiteX6" fmla="*/ 3128306 w 3128306"/>
              <a:gd name="connsiteY6" fmla="*/ 461665 h 923330"/>
              <a:gd name="connsiteX7" fmla="*/ 3128306 w 3128306"/>
              <a:gd name="connsiteY7" fmla="*/ 923330 h 923330"/>
              <a:gd name="connsiteX8" fmla="*/ 2471362 w 3128306"/>
              <a:gd name="connsiteY8" fmla="*/ 923330 h 923330"/>
              <a:gd name="connsiteX9" fmla="*/ 1783134 w 3128306"/>
              <a:gd name="connsiteY9" fmla="*/ 923330 h 923330"/>
              <a:gd name="connsiteX10" fmla="*/ 1251322 w 3128306"/>
              <a:gd name="connsiteY10" fmla="*/ 923330 h 923330"/>
              <a:gd name="connsiteX11" fmla="*/ 656944 w 3128306"/>
              <a:gd name="connsiteY11" fmla="*/ 923330 h 923330"/>
              <a:gd name="connsiteX12" fmla="*/ 0 w 3128306"/>
              <a:gd name="connsiteY12" fmla="*/ 923330 h 923330"/>
              <a:gd name="connsiteX13" fmla="*/ 0 w 3128306"/>
              <a:gd name="connsiteY13" fmla="*/ 461665 h 923330"/>
              <a:gd name="connsiteX14" fmla="*/ 0 w 3128306"/>
              <a:gd name="connsiteY1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306" h="923330" fill="none" extrusionOk="0">
                <a:moveTo>
                  <a:pt x="0" y="0"/>
                </a:moveTo>
                <a:cubicBezTo>
                  <a:pt x="198953" y="13256"/>
                  <a:pt x="376131" y="-30197"/>
                  <a:pt x="688227" y="0"/>
                </a:cubicBezTo>
                <a:cubicBezTo>
                  <a:pt x="1000323" y="30197"/>
                  <a:pt x="1042845" y="4449"/>
                  <a:pt x="1282605" y="0"/>
                </a:cubicBezTo>
                <a:cubicBezTo>
                  <a:pt x="1522365" y="-4449"/>
                  <a:pt x="1710301" y="18841"/>
                  <a:pt x="1939550" y="0"/>
                </a:cubicBezTo>
                <a:cubicBezTo>
                  <a:pt x="2168799" y="-18841"/>
                  <a:pt x="2363705" y="10845"/>
                  <a:pt x="2502645" y="0"/>
                </a:cubicBezTo>
                <a:cubicBezTo>
                  <a:pt x="2641586" y="-10845"/>
                  <a:pt x="2875196" y="-8362"/>
                  <a:pt x="3128306" y="0"/>
                </a:cubicBezTo>
                <a:cubicBezTo>
                  <a:pt x="3112507" y="158345"/>
                  <a:pt x="3107390" y="304394"/>
                  <a:pt x="3128306" y="461665"/>
                </a:cubicBezTo>
                <a:cubicBezTo>
                  <a:pt x="3149222" y="618936"/>
                  <a:pt x="3114833" y="699509"/>
                  <a:pt x="3128306" y="923330"/>
                </a:cubicBezTo>
                <a:cubicBezTo>
                  <a:pt x="2835009" y="947744"/>
                  <a:pt x="2688259" y="894839"/>
                  <a:pt x="2471362" y="923330"/>
                </a:cubicBezTo>
                <a:cubicBezTo>
                  <a:pt x="2254465" y="951821"/>
                  <a:pt x="2048896" y="929625"/>
                  <a:pt x="1783134" y="923330"/>
                </a:cubicBezTo>
                <a:cubicBezTo>
                  <a:pt x="1517372" y="917035"/>
                  <a:pt x="1384286" y="927504"/>
                  <a:pt x="1251322" y="923330"/>
                </a:cubicBezTo>
                <a:cubicBezTo>
                  <a:pt x="1118358" y="919156"/>
                  <a:pt x="795850" y="952225"/>
                  <a:pt x="656944" y="923330"/>
                </a:cubicBezTo>
                <a:cubicBezTo>
                  <a:pt x="518038" y="894435"/>
                  <a:pt x="205099" y="926126"/>
                  <a:pt x="0" y="923330"/>
                </a:cubicBezTo>
                <a:cubicBezTo>
                  <a:pt x="1254" y="789905"/>
                  <a:pt x="-23070" y="610767"/>
                  <a:pt x="0" y="461665"/>
                </a:cubicBezTo>
                <a:cubicBezTo>
                  <a:pt x="23070" y="312564"/>
                  <a:pt x="-19539" y="122918"/>
                  <a:pt x="0" y="0"/>
                </a:cubicBezTo>
                <a:close/>
              </a:path>
              <a:path w="3128306" h="923330" stroke="0" extrusionOk="0">
                <a:moveTo>
                  <a:pt x="0" y="0"/>
                </a:moveTo>
                <a:cubicBezTo>
                  <a:pt x="233365" y="-19647"/>
                  <a:pt x="284269" y="-22464"/>
                  <a:pt x="563095" y="0"/>
                </a:cubicBezTo>
                <a:cubicBezTo>
                  <a:pt x="841921" y="22464"/>
                  <a:pt x="938440" y="3652"/>
                  <a:pt x="1157473" y="0"/>
                </a:cubicBezTo>
                <a:cubicBezTo>
                  <a:pt x="1376506" y="-3652"/>
                  <a:pt x="1541628" y="24560"/>
                  <a:pt x="1689285" y="0"/>
                </a:cubicBezTo>
                <a:cubicBezTo>
                  <a:pt x="1836942" y="-24560"/>
                  <a:pt x="2017602" y="-11040"/>
                  <a:pt x="2314946" y="0"/>
                </a:cubicBezTo>
                <a:cubicBezTo>
                  <a:pt x="2612290" y="11040"/>
                  <a:pt x="2935118" y="11200"/>
                  <a:pt x="3128306" y="0"/>
                </a:cubicBezTo>
                <a:cubicBezTo>
                  <a:pt x="3106949" y="166538"/>
                  <a:pt x="3131798" y="329012"/>
                  <a:pt x="3128306" y="470898"/>
                </a:cubicBezTo>
                <a:cubicBezTo>
                  <a:pt x="3124814" y="612784"/>
                  <a:pt x="3126505" y="733212"/>
                  <a:pt x="3128306" y="923330"/>
                </a:cubicBezTo>
                <a:cubicBezTo>
                  <a:pt x="2975034" y="906421"/>
                  <a:pt x="2759026" y="922635"/>
                  <a:pt x="2596494" y="923330"/>
                </a:cubicBezTo>
                <a:cubicBezTo>
                  <a:pt x="2433962" y="924025"/>
                  <a:pt x="2131799" y="914479"/>
                  <a:pt x="1908267" y="923330"/>
                </a:cubicBezTo>
                <a:cubicBezTo>
                  <a:pt x="1684735" y="932181"/>
                  <a:pt x="1568858" y="906853"/>
                  <a:pt x="1376455" y="923330"/>
                </a:cubicBezTo>
                <a:cubicBezTo>
                  <a:pt x="1184052" y="939807"/>
                  <a:pt x="915142" y="947536"/>
                  <a:pt x="688227" y="923330"/>
                </a:cubicBezTo>
                <a:cubicBezTo>
                  <a:pt x="461312" y="899124"/>
                  <a:pt x="231941" y="913768"/>
                  <a:pt x="0" y="923330"/>
                </a:cubicBezTo>
                <a:cubicBezTo>
                  <a:pt x="-20959" y="771190"/>
                  <a:pt x="3427" y="562933"/>
                  <a:pt x="0" y="443198"/>
                </a:cubicBezTo>
                <a:cubicBezTo>
                  <a:pt x="-3427" y="323463"/>
                  <a:pt x="6044" y="1108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5226349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b="1"/>
              <a:t>Ajuda a…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Estabelecer componentes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/>
              <a:t>Esclarecer requisitos</a:t>
            </a:r>
          </a:p>
        </p:txBody>
      </p:sp>
    </p:spTree>
    <p:extLst>
      <p:ext uri="{BB962C8B-B14F-4D97-AF65-F5344CB8AC3E}">
        <p14:creationId xmlns:p14="http://schemas.microsoft.com/office/powerpoint/2010/main" val="8532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ffdd43-71ea-4afc-bb01-7baa052ac94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0F99B1A9D38C4D82DDAEDA3598BCDA" ma:contentTypeVersion="6" ma:contentTypeDescription="Criar um novo documento." ma:contentTypeScope="" ma:versionID="51b35e94440d6a9c4be655cbf61ab1c1">
  <xsd:schema xmlns:xsd="http://www.w3.org/2001/XMLSchema" xmlns:xs="http://www.w3.org/2001/XMLSchema" xmlns:p="http://schemas.microsoft.com/office/2006/metadata/properties" xmlns:ns3="61ffdd43-71ea-4afc-bb01-7baa052ac94c" targetNamespace="http://schemas.microsoft.com/office/2006/metadata/properties" ma:root="true" ma:fieldsID="e190569a0ef51012bad8994e8c4ef393" ns3:_="">
    <xsd:import namespace="61ffdd43-71ea-4afc-bb01-7baa052ac9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ffdd43-71ea-4afc-bb01-7baa052ac9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61ffdd43-71ea-4afc-bb01-7baa052ac94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6CDD691-8CC2-41F2-99A6-EB89A2EBA8AC}">
  <ds:schemaRefs>
    <ds:schemaRef ds:uri="61ffdd43-71ea-4afc-bb01-7baa052ac9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Ecrã Panorâmico</PresentationFormat>
  <Slides>74</Slides>
  <Notes>16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74</vt:i4>
      </vt:variant>
    </vt:vector>
  </HeadingPairs>
  <TitlesOfParts>
    <vt:vector size="7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Pedro Silva Ferreira</dc:creator>
  <cp:revision>2</cp:revision>
  <dcterms:created xsi:type="dcterms:W3CDTF">2024-11-21T20:51:54Z</dcterms:created>
  <dcterms:modified xsi:type="dcterms:W3CDTF">2025-01-29T18:31:33Z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0x010100C80F99B1A9D38C4D82DDAEDA3598BCDA</vt:lpwstr>
  </property>
</Properties>
</file>